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98" r:id="rId4"/>
    <p:sldId id="276" r:id="rId5"/>
    <p:sldId id="277" r:id="rId6"/>
    <p:sldId id="265" r:id="rId7"/>
    <p:sldId id="275" r:id="rId8"/>
    <p:sldId id="274" r:id="rId9"/>
    <p:sldId id="279" r:id="rId10"/>
    <p:sldId id="280" r:id="rId11"/>
    <p:sldId id="282" r:id="rId12"/>
    <p:sldId id="283" r:id="rId13"/>
    <p:sldId id="288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94" r:id="rId23"/>
    <p:sldId id="293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E791-E0E7-4C17-91C6-B77B02F04DE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15A7-7874-485F-95B8-02919F666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6364-8A74-4D0C-8FEC-178968692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C47F1-CDA2-4DD6-8852-1D8F6F62A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4EBB-576C-47E4-BEBE-C723B169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4C64-30E5-4EC3-A0EB-5107735C30D1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8CF8-3785-4CF6-BB9D-53DF4B34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B5E7-5655-4E40-A885-D539725F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FC3F-60B0-4585-A383-38CAD374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0115B-1CF2-4CED-940F-F63538F9C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C29D6-5C3E-44CC-A136-D66B628E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4F48-8969-4456-8D69-C999D47C02AD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AF59-E3D5-4B0E-8DB6-5FD9097A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99A8-8090-4FED-B1D6-43D5E365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0CCDF-A545-4EEC-A4A0-1F90F8069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81CA-E9EE-4FBD-AEF5-4DD223145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6B673-0A99-4837-8B0C-D70958C0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3FFB-E905-48A9-803D-6D6CAF985DE4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143D-BD69-4FE0-B215-5BFF520D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87C0-93B2-4017-B1FB-BE445C87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467A-2FB3-42F8-B99C-4F8B819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1C17-609E-47B4-82C6-71CEA9B2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C5CE-FF63-422A-8449-DA41BAD9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007E-EE1E-49AE-A961-C551A58A631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E3CF-6FC5-4E8D-802B-5B039968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A5C2-B4A3-452C-B1C4-A41F570A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4BD8-0C86-4E84-A717-4B1C71E6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C554F-F9F8-4603-9551-7EC30802E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B2CB-8A57-45A6-AA89-5A9F4335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F07C-F7C5-43C1-BC02-FFEC1D8D00E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655-9D1E-4D9B-AD2C-9919A064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12AAC-131A-4368-93E7-0290AB84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CCC0-0056-41D8-A00B-B3511045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4AEE-1270-4194-B810-B8572DEDB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CC467-553B-49F0-92D3-B41C7981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97559-55B5-45B1-A91A-0CDF1306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3186-DA68-41ED-B786-2B1E3824AE00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0074-75B5-4076-AB10-C4AE8799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96557-2E33-4DDE-BBB4-C9CEAA0C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3569-5A5F-45C1-BF04-9AA4EAEC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168-3138-4624-AA4A-17F6337DF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D9F6-3FAB-49D2-99F6-2D4D7484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75666-2247-4A1C-83CF-F12960023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AB9BB-E7B3-4A12-8577-AC2CA40BC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A87C-07EC-48CF-825D-F4C48542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7B3B-53EC-4AF5-8E17-D96BEBCAB273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43FB2-EBEC-4AED-B453-931D8C37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7CECA-856E-424E-A04D-F31D9F00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C081-DE46-423E-ACAB-B30EB7CD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D7BE8-7FCE-467D-B91B-92184E6F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E392-8379-4B41-A181-30E57B399761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4694A-7A65-4959-8AF2-0C616263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CDFB4-796E-42D8-9549-566DBD40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6BCC6-3C38-474D-823E-D26B57FB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AB9F-388D-4658-94E5-08C4C2CE2654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9EE3B-18A6-4C7F-8903-7502EDEF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FA7DC-790F-4C96-9853-BF3D77E8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02BC-4709-47C2-B626-8428BAAB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E870-DA33-44F1-A6F7-AFBF6FD9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7AA6-A6C8-4A53-8924-2CA3ADFF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616A-CD6E-41DC-95DB-6C25A106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E303-7E58-4BFC-BACA-005DAC7C3A9A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BF19A-6E0B-4E38-808F-6082B92C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D6CC4-D19F-4209-A071-600A1E43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A037-B747-4FFE-987E-D60C44B1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FB911-00F2-4EE1-94CD-07E82AEE3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8F2C7-F04A-475A-B205-CCABF8EB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2D9C-9DD4-43C8-9BB8-4CFB015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A76E-1DC4-4338-9526-31D662D35644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DD650-E0EB-466E-844B-08A34AA5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FA6F-E921-43E6-95D2-90DBDFC1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83FAC-BB91-4B3C-A5C3-20B7D44F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3105-CB3D-4A6A-80BD-9AC6B7B59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E5ED-ABA4-477E-9751-33EC77B3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15B4-01A7-481E-9950-41FA3A808BC5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4AF74-3D6E-4B7A-9F38-B46D4B2B2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Image taken from Tim Roughgarden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315C-4D0B-4D46-929B-3AD7B2C55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972E-93EA-4AB0-9D3A-86775818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8309-ADA4-44CF-BA0E-C8E087226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Yahoo! use to serve millions of videos from its video library.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E1B1D-FDD0-4189-AB79-1AE2A6331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2011 USENIX Best Paper</a:t>
            </a:r>
            <a:r>
              <a:rPr lang="en-US" dirty="0"/>
              <a:t>: Semantics of Caching with SPOCA: A Stateless, Proportional, Optimally-Consistent Addressing Algorithm</a:t>
            </a:r>
          </a:p>
          <a:p>
            <a:r>
              <a:rPr lang="en-US" dirty="0"/>
              <a:t>By </a:t>
            </a:r>
          </a:p>
          <a:p>
            <a:r>
              <a:rPr lang="en-US" dirty="0"/>
              <a:t>Chawla et al.</a:t>
            </a:r>
          </a:p>
        </p:txBody>
      </p:sp>
    </p:spTree>
    <p:extLst>
      <p:ext uri="{BB962C8B-B14F-4D97-AF65-F5344CB8AC3E}">
        <p14:creationId xmlns:p14="http://schemas.microsoft.com/office/powerpoint/2010/main" val="365110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D3BC-985D-433B-AA79-B7831838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No Proportional Distribution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448414-1470-4C5D-9589-F4FC1EB14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00" y="1703721"/>
            <a:ext cx="6772033" cy="44732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9714B-5882-4BEB-AF54-1373DAC9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68238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C139-EDD4-425B-B990-6275356C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modify consistent hashing to achieve this?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FAD214-2AD1-41B9-A411-22A48DF9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38" y="2777246"/>
            <a:ext cx="4705592" cy="33370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29CC-CAE7-4AF5-B042-EA1D646D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2D2F-5210-43C5-9E76-DDA523B61DBA}"/>
              </a:ext>
            </a:extLst>
          </p:cNvPr>
          <p:cNvSpPr txBox="1"/>
          <p:nvPr/>
        </p:nvSpPr>
        <p:spPr>
          <a:xfrm>
            <a:off x="800099" y="1791707"/>
            <a:ext cx="91694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Create multiple copies in proportion to the capacity of the machines and hash. Solves most of the problems in </a:t>
            </a:r>
            <a:r>
              <a:rPr lang="en-US" sz="2500" dirty="0" err="1"/>
              <a:t>chawla</a:t>
            </a:r>
            <a:r>
              <a:rPr lang="en-US" sz="2500" dirty="0"/>
              <a:t> et 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44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E861-0A0F-48A0-B6D7-C42413A8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proposed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BF6611-AD8E-4853-80DA-0D424B92F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98" y="1748873"/>
            <a:ext cx="516531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822F-761C-4A05-B0A8-953262FA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5735" y="6321494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04274-94B9-4DA2-B247-A98109533CF8}"/>
              </a:ext>
            </a:extLst>
          </p:cNvPr>
          <p:cNvSpPr txBox="1"/>
          <p:nvPr/>
        </p:nvSpPr>
        <p:spPr>
          <a:xfrm>
            <a:off x="1252329" y="1644924"/>
            <a:ext cx="4765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 sparse address space and allocate a contiguous space of the size equal to the capacity of server.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address space size should be roughly twice the total size for easily allocation and deallocation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hashing vid1, keep hashing until reach a valid address of server and assign. So h(vid1), h(h(vid1)), etc.   </a:t>
            </a:r>
          </a:p>
        </p:txBody>
      </p:sp>
    </p:spTree>
    <p:extLst>
      <p:ext uri="{BB962C8B-B14F-4D97-AF65-F5344CB8AC3E}">
        <p14:creationId xmlns:p14="http://schemas.microsoft.com/office/powerpoint/2010/main" val="255908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E861-0A0F-48A0-B6D7-C42413A8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proposed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BF6611-AD8E-4853-80DA-0D424B92F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98" y="1748873"/>
            <a:ext cx="516531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822F-761C-4A05-B0A8-953262FA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5735" y="6321494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04274-94B9-4DA2-B247-A98109533CF8}"/>
              </a:ext>
            </a:extLst>
          </p:cNvPr>
          <p:cNvSpPr txBox="1"/>
          <p:nvPr/>
        </p:nvSpPr>
        <p:spPr>
          <a:xfrm>
            <a:off x="1154962" y="1268065"/>
            <a:ext cx="4765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hashing vid1, keep hashing until reach a valid address of server and assign. So h(vid1), h(h(vid1)), etc.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SPOCA routing function uses a hash function to map names to a point in a hash space.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Input = the name of the requested content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Output = the server that will handle the request.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Re-hashing happens till the result maps to a valid hash space. </a:t>
            </a:r>
          </a:p>
        </p:txBody>
      </p:sp>
    </p:spTree>
    <p:extLst>
      <p:ext uri="{BB962C8B-B14F-4D97-AF65-F5344CB8AC3E}">
        <p14:creationId xmlns:p14="http://schemas.microsoft.com/office/powerpoint/2010/main" val="181922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AE98-1512-456F-A1F4-7FE5F8DD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Down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CABFE0-C8DC-4A9E-B03D-47435131F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43" y="1522481"/>
            <a:ext cx="597493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F459F-3E5C-4B77-8375-A44AA31A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25330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9F65-4277-4CBF-B4C4-86CA1F39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Server addition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4CC7B5-19CF-4D2B-8F6A-2F83ACB45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16" y="1825625"/>
            <a:ext cx="5633168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68812-DBBE-4D27-86D4-5F7B687D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42684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90BB6-74D9-4C7F-8A87-17313A2A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Search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2574B-EF96-489C-A5EE-9AF6F38A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that hash lands in empty space = ½</a:t>
            </a:r>
          </a:p>
          <a:p>
            <a:r>
              <a:rPr lang="en-US" dirty="0"/>
              <a:t>Expected number of hash to land in valid space ? </a:t>
            </a:r>
          </a:p>
          <a:p>
            <a:endParaRPr lang="en-US" dirty="0"/>
          </a:p>
          <a:p>
            <a:r>
              <a:rPr lang="en-US" dirty="0"/>
              <a:t>Expected value = 2  (instead of log n with consistent hashing)</a:t>
            </a:r>
          </a:p>
          <a:p>
            <a:endParaRPr lang="en-US" dirty="0"/>
          </a:p>
          <a:p>
            <a:r>
              <a:rPr lang="en-US" dirty="0"/>
              <a:t>Sharp tails so decays exponentially!! </a:t>
            </a:r>
          </a:p>
        </p:txBody>
      </p:sp>
    </p:spTree>
    <p:extLst>
      <p:ext uri="{BB962C8B-B14F-4D97-AF65-F5344CB8AC3E}">
        <p14:creationId xmlns:p14="http://schemas.microsoft.com/office/powerpoint/2010/main" val="135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607C-14BD-4E74-AB07-02D17374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Popularity: Zebra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22AB-5CE7-491F-A0DC-B3D8DBCB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popular content we need to route requests to multiple front-end servers.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Bloom Filters to  identify popular content.</a:t>
            </a:r>
          </a:p>
          <a:p>
            <a:endParaRPr lang="en-US" dirty="0"/>
          </a:p>
          <a:p>
            <a:r>
              <a:rPr lang="en-US" dirty="0"/>
              <a:t>But over time anything will be popular.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Bloom Filter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379902-459B-4FDC-9D17-3AB67606D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089846"/>
            <a:ext cx="8687246" cy="38228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470" y="6356351"/>
            <a:ext cx="4147930" cy="317776"/>
          </a:xfrm>
        </p:spPr>
        <p:txBody>
          <a:bodyPr/>
          <a:lstStyle/>
          <a:p>
            <a:r>
              <a:rPr lang="en-US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85147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Bloom Filter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73802-5577-43D1-893D-858D7FC17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288293"/>
            <a:ext cx="8687246" cy="3426001"/>
          </a:xfrm>
        </p:spPr>
      </p:pic>
    </p:spTree>
    <p:extLst>
      <p:ext uri="{BB962C8B-B14F-4D97-AF65-F5344CB8AC3E}">
        <p14:creationId xmlns:p14="http://schemas.microsoft.com/office/powerpoint/2010/main" val="18764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365D-2430-4742-ADB1-20766FAA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 for Question 1a in Assignment?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F905-9DED-4094-A502-A3241C95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F7C4A-7257-4302-975D-F32B6817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</p:spTree>
    <p:extLst>
      <p:ext uri="{BB962C8B-B14F-4D97-AF65-F5344CB8AC3E}">
        <p14:creationId xmlns:p14="http://schemas.microsoft.com/office/powerpoint/2010/main" val="29173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Bloom Filter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361254-C28C-4EAD-9A28-6E127557A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77" y="1825625"/>
            <a:ext cx="8567845" cy="4351338"/>
          </a:xfrm>
        </p:spPr>
      </p:pic>
    </p:spTree>
    <p:extLst>
      <p:ext uri="{BB962C8B-B14F-4D97-AF65-F5344CB8AC3E}">
        <p14:creationId xmlns:p14="http://schemas.microsoft.com/office/powerpoint/2010/main" val="340854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3DCA-87E9-400D-AC8B-6294659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Bloom Filter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05C7B-285C-4304-BF66-9A1FA5B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9C637F-4FB1-43C9-B850-03269FB0E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77" y="2085083"/>
            <a:ext cx="8687246" cy="3832422"/>
          </a:xfrm>
        </p:spPr>
      </p:pic>
    </p:spTree>
    <p:extLst>
      <p:ext uri="{BB962C8B-B14F-4D97-AF65-F5344CB8AC3E}">
        <p14:creationId xmlns:p14="http://schemas.microsoft.com/office/powerpoint/2010/main" val="22526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1BDC-01E5-4D08-A55F-23AEE199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popularity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C7E25-B2B7-48B3-8812-A7FB7A61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32" y="1825625"/>
            <a:ext cx="7001535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FE185-396C-4683-946C-9675588D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88957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B7C-5A83-4F7D-8C86-BCC003E5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Popularity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11F1-6326-4320-97EC-60979EA80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Zebra</a:t>
            </a:r>
            <a:r>
              <a:rPr lang="en-US" dirty="0"/>
              <a:t> determines which serving cluster will handle a given request based on </a:t>
            </a:r>
            <a:r>
              <a:rPr lang="en-US" dirty="0" err="1"/>
              <a:t>geolocality</a:t>
            </a:r>
            <a:r>
              <a:rPr lang="en-US" dirty="0"/>
              <a:t> and popularity.</a:t>
            </a:r>
          </a:p>
          <a:p>
            <a:endParaRPr lang="en-US" dirty="0"/>
          </a:p>
          <a:p>
            <a:r>
              <a:rPr lang="en-US" b="1" dirty="0"/>
              <a:t> SPOCA </a:t>
            </a:r>
            <a:r>
              <a:rPr lang="en-US" dirty="0"/>
              <a:t>determines which front-end server within that cluster will cache and serve the request</a:t>
            </a:r>
          </a:p>
          <a:p>
            <a:endParaRPr lang="en-US" b="1" dirty="0"/>
          </a:p>
          <a:p>
            <a:r>
              <a:rPr lang="en-US" dirty="0"/>
              <a:t>Store the hashed address of any requested content for a brief popularity window. (150 seconds was used in the case)</a:t>
            </a:r>
          </a:p>
          <a:p>
            <a:endParaRPr lang="en-US" dirty="0"/>
          </a:p>
          <a:p>
            <a:r>
              <a:rPr lang="en-US" dirty="0"/>
              <a:t>When the popularity window expires, the stored hash for each object is discarded.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57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ADB0-3B16-41EB-8E18-2439A15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What after deployment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95CC3-EB44-44A8-8DF0-893FCE4C2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2612160"/>
            <a:ext cx="9627095" cy="27782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21EFD-9DDF-44C2-89B4-CC588D5F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C1EC5-4A4D-47F9-AA63-A6226E93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52" y="1467572"/>
            <a:ext cx="9627095" cy="51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ADB0-3B16-41EB-8E18-2439A15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After Deployment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95CC3-EB44-44A8-8DF0-893FCE4C2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2" y="2612160"/>
            <a:ext cx="9627095" cy="2778268"/>
          </a:xfrm>
        </p:spPr>
      </p:pic>
    </p:spTree>
    <p:extLst>
      <p:ext uri="{BB962C8B-B14F-4D97-AF65-F5344CB8AC3E}">
        <p14:creationId xmlns:p14="http://schemas.microsoft.com/office/powerpoint/2010/main" val="42801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DA5A-BA8F-41E0-96B2-963BD314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51DC-D8CD-4696-AD6E-BFAA7F3E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$350 million dollars in unnecessary equipment (filer costs, rack space </a:t>
            </a:r>
            <a:r>
              <a:rPr lang="en-US" dirty="0" err="1"/>
              <a:t>etc</a:t>
            </a:r>
            <a:r>
              <a:rPr lang="en-US" dirty="0"/>
              <a:t>) alone can be saved in five-year period of running with SPOCA. In addition to the substantial savings in filer costs, the hidden cost savings included Power savings for running the equipment's and data center utilizations.</a:t>
            </a:r>
          </a:p>
        </p:txBody>
      </p:sp>
    </p:spTree>
    <p:extLst>
      <p:ext uri="{BB962C8B-B14F-4D97-AF65-F5344CB8AC3E}">
        <p14:creationId xmlns:p14="http://schemas.microsoft.com/office/powerpoint/2010/main" val="145678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85AE-1EDA-41D2-AE3B-303616C8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ADA5FC-B7D8-4D9B-B7E1-07257F9DF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46" y="1330158"/>
            <a:ext cx="7715997" cy="51627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EF1EE-41B7-4FFD-A54B-1DFB6D7D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77532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347A-2BD6-48C8-A493-3E91A443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8C54-6D6D-484A-B5DD-31CC1762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Yahoo! Video Platform has a library of over 20,000,000 video assets. </a:t>
            </a:r>
          </a:p>
          <a:p>
            <a:r>
              <a:rPr lang="en-US" dirty="0"/>
              <a:t>From this library, end users make about 30,000,000 requests per day for over 800,000 unique videos, which creates a low ratio of total requests to unique requests. </a:t>
            </a:r>
          </a:p>
          <a:p>
            <a:r>
              <a:rPr lang="en-US" dirty="0"/>
              <a:t>Also, videos are large, a typical front-end server can hold only 500 unique videos in memory and 100,000 unique videos on disk. </a:t>
            </a:r>
          </a:p>
          <a:p>
            <a:r>
              <a:rPr lang="en-US" dirty="0"/>
              <a:t>The low ratio of total/unique requests combined with the large size of video files make it difficult to achieve a high percentage of cache hits.</a:t>
            </a:r>
          </a:p>
        </p:txBody>
      </p:sp>
    </p:spTree>
    <p:extLst>
      <p:ext uri="{BB962C8B-B14F-4D97-AF65-F5344CB8AC3E}">
        <p14:creationId xmlns:p14="http://schemas.microsoft.com/office/powerpoint/2010/main" val="288968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1B8C-B4A0-4E83-B771-A14CA339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3FB-B189-4D00-995D-CC2374363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58400" cy="5675842"/>
              </a:xfrm>
            </p:spPr>
            <p:txBody>
              <a:bodyPr/>
              <a:lstStyle/>
              <a:p>
                <a:r>
                  <a:rPr lang="en-US" b="1" dirty="0"/>
                  <a:t>Stateless Addressing</a:t>
                </a:r>
                <a:r>
                  <a:rPr lang="en-US" dirty="0"/>
                  <a:t>: Servers are added and deleted and  content should automatically route to the sever id given the video filename.</a:t>
                </a:r>
              </a:p>
              <a:p>
                <a:endParaRPr lang="en-US" b="1" dirty="0"/>
              </a:p>
              <a:p>
                <a:r>
                  <a:rPr lang="en-US" b="1" dirty="0"/>
                  <a:t>Efficiency</a:t>
                </a:r>
                <a:r>
                  <a:rPr lang="en-US" dirty="0"/>
                  <a:t>: Request Router must recalculate the destination server on every request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Heterogeneous pool of server: </a:t>
                </a:r>
                <a:r>
                  <a:rPr lang="en-US" dirty="0"/>
                  <a:t>Server capacities are different. Each sever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the load must be balanced in proportion to the loads of the server.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0F3FB-B189-4D00-995D-CC2374363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58400" cy="5675842"/>
              </a:xfrm>
              <a:blipFill>
                <a:blip r:embed="rId2"/>
                <a:stretch>
                  <a:fillRect l="-1091" t="-1717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70FC-49F6-4581-86D0-805E9715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Consistent hashing.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C8128-75EE-4F94-B76E-8ECD57108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Hash both machines and objects in the same range.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assign object x,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(x) and then traverse right until you find the first machine’s hash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Assign x to Y.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C8128-75EE-4F94-B76E-8ECD57108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42CC6E-4335-4711-8708-82C2D647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66" y="2419811"/>
            <a:ext cx="6313120" cy="26680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C2502-091E-45B6-A49F-B31545E5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</p:spTree>
    <p:extLst>
      <p:ext uri="{BB962C8B-B14F-4D97-AF65-F5344CB8AC3E}">
        <p14:creationId xmlns:p14="http://schemas.microsoft.com/office/powerpoint/2010/main" val="163294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EB4E-18D8-44BD-8B21-9AF305FB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servers are added/deleted?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DE7B5-988F-4EB2-B0EF-97FE6658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BA50E-EC68-40FF-9BE6-CF80BAAE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taken from Tim Roughgarden Notes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338B1-FE84-458B-8009-8C1CB0777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2910381"/>
            <a:ext cx="7346053" cy="31045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D4F0BE-67C3-4D7A-9342-591EE7A8EF0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They all share the load.</a:t>
            </a:r>
          </a:p>
          <a:p>
            <a:r>
              <a:rPr lang="en-US" dirty="0"/>
              <a:t>We only have to move data from one of the servers instead of all with traditional hashing!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9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313A-17E0-4C3E-98B1-34303843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E5B5-1982-4B31-B451-17C38721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Can do log(n)</a:t>
            </a:r>
          </a:p>
          <a:p>
            <a:pPr lvl="1"/>
            <a:r>
              <a:rPr lang="en-US" dirty="0"/>
              <a:t>Use Binary Search trees.</a:t>
            </a:r>
          </a:p>
          <a:p>
            <a:pPr lvl="1"/>
            <a:r>
              <a:rPr lang="en-US" dirty="0"/>
              <a:t>Put allocated index of serves in a binary search tree. Update as needed.</a:t>
            </a:r>
          </a:p>
          <a:p>
            <a:pPr lvl="1"/>
            <a:r>
              <a:rPr lang="en-US" dirty="0"/>
              <a:t>Given h(x) find its successor in log(n) time. </a:t>
            </a:r>
          </a:p>
        </p:txBody>
      </p:sp>
    </p:spTree>
    <p:extLst>
      <p:ext uri="{BB962C8B-B14F-4D97-AF65-F5344CB8AC3E}">
        <p14:creationId xmlns:p14="http://schemas.microsoft.com/office/powerpoint/2010/main" val="344662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60B1-BEEF-4237-BA26-70DF15BF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1: Domino Effect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36B3E5-B71B-44C9-A89B-3B50C215E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5080"/>
            <a:ext cx="10515600" cy="37524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E54E7-B141-4A1B-B5BF-1954C935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Image taken from </a:t>
            </a:r>
            <a:r>
              <a:rPr lang="en-US" dirty="0" err="1"/>
              <a:t>chawla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77485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Widescreen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How Yahoo! use to serve millions of videos from its video library.</vt:lpstr>
      <vt:lpstr>Hint for Question 1a in Assignment? </vt:lpstr>
      <vt:lpstr>Data Growth</vt:lpstr>
      <vt:lpstr>The Scale</vt:lpstr>
      <vt:lpstr>Requirements</vt:lpstr>
      <vt:lpstr>Last Class: Consistent hashing.</vt:lpstr>
      <vt:lpstr>What happens when servers are added/deleted?</vt:lpstr>
      <vt:lpstr>Search time?</vt:lpstr>
      <vt:lpstr>Issues 1: Domino Effect</vt:lpstr>
      <vt:lpstr>Issue 2: No Proportional Distribution </vt:lpstr>
      <vt:lpstr>Can modify consistent hashing to achieve this?</vt:lpstr>
      <vt:lpstr>The Solution proposed</vt:lpstr>
      <vt:lpstr>The Solution proposed</vt:lpstr>
      <vt:lpstr>Server Down</vt:lpstr>
      <vt:lpstr>Server addition </vt:lpstr>
      <vt:lpstr>Expected Search time?</vt:lpstr>
      <vt:lpstr>Handling Popularity: Zebra System</vt:lpstr>
      <vt:lpstr>Multiple Bloom Filter  </vt:lpstr>
      <vt:lpstr>Multiple Bloom Filter </vt:lpstr>
      <vt:lpstr>Multiple Bloom Filter </vt:lpstr>
      <vt:lpstr>Multiple Bloom Filter </vt:lpstr>
      <vt:lpstr>Identifying popularity</vt:lpstr>
      <vt:lpstr>Solution to Popularity</vt:lpstr>
      <vt:lpstr>Results: What after deployment</vt:lpstr>
      <vt:lpstr>Results: After Deployment</vt:lpstr>
      <vt:lpstr>Impact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Hashing</dc:title>
  <dc:creator>Anshumali Shrivastava</dc:creator>
  <cp:lastModifiedBy>Anshumali Shrivastava</cp:lastModifiedBy>
  <cp:revision>108</cp:revision>
  <dcterms:created xsi:type="dcterms:W3CDTF">2019-01-24T13:33:34Z</dcterms:created>
  <dcterms:modified xsi:type="dcterms:W3CDTF">2019-01-29T17:13:45Z</dcterms:modified>
</cp:coreProperties>
</file>