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65" r:id="rId6"/>
    <p:sldId id="259" r:id="rId7"/>
    <p:sldId id="269" r:id="rId8"/>
    <p:sldId id="260"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9" d="100"/>
          <a:sy n="159" d="100"/>
        </p:scale>
        <p:origin x="34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4F1D68-0BD2-41C4-B101-D7DB92AA6EEE}" type="datetimeFigureOut">
              <a:rPr lang="en-US" smtClean="0"/>
              <a:t>8/21/2017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1454493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F1D68-0BD2-41C4-B101-D7DB92AA6EEE}" type="datetimeFigureOut">
              <a:rPr lang="en-US" smtClean="0"/>
              <a:t>8/21/2017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377865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F1D68-0BD2-41C4-B101-D7DB92AA6EEE}" type="datetimeFigureOut">
              <a:rPr lang="en-US" smtClean="0"/>
              <a:t>8/21/2017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325604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F1D68-0BD2-41C4-B101-D7DB92AA6EEE}" type="datetimeFigureOut">
              <a:rPr lang="en-US" smtClean="0"/>
              <a:t>8/21/2017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2621999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4F1D68-0BD2-41C4-B101-D7DB92AA6EEE}" type="datetimeFigureOut">
              <a:rPr lang="en-US" smtClean="0"/>
              <a:t>8/21/2017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2322576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4F1D68-0BD2-41C4-B101-D7DB92AA6EEE}" type="datetimeFigureOut">
              <a:rPr lang="en-US" smtClean="0"/>
              <a:t>8/21/2017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1569974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4F1D68-0BD2-41C4-B101-D7DB92AA6EEE}" type="datetimeFigureOut">
              <a:rPr lang="en-US" smtClean="0"/>
              <a:t>8/21/2017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104085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4F1D68-0BD2-41C4-B101-D7DB92AA6EEE}" type="datetimeFigureOut">
              <a:rPr lang="en-US" smtClean="0"/>
              <a:t>8/21/2017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4221836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F1D68-0BD2-41C4-B101-D7DB92AA6EEE}" type="datetimeFigureOut">
              <a:rPr lang="en-US" smtClean="0"/>
              <a:t>8/21/2017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764518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4F1D68-0BD2-41C4-B101-D7DB92AA6EEE}" type="datetimeFigureOut">
              <a:rPr lang="en-US" smtClean="0"/>
              <a:t>8/21/2017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83403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4F1D68-0BD2-41C4-B101-D7DB92AA6EEE}" type="datetimeFigureOut">
              <a:rPr lang="en-US" smtClean="0"/>
              <a:t>8/21/2017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4286042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F1D68-0BD2-41C4-B101-D7DB92AA6EEE}" type="datetimeFigureOut">
              <a:rPr lang="en-US" smtClean="0"/>
              <a:t>8/21/2017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28CA10-0C6B-4903-BFFE-ABEB41CE0737}" type="slidenum">
              <a:rPr lang="en-US" smtClean="0"/>
              <a:t>‹#›</a:t>
            </a:fld>
            <a:endParaRPr lang="en-US"/>
          </a:p>
        </p:txBody>
      </p:sp>
    </p:spTree>
    <p:extLst>
      <p:ext uri="{BB962C8B-B14F-4D97-AF65-F5344CB8AC3E}">
        <p14:creationId xmlns:p14="http://schemas.microsoft.com/office/powerpoint/2010/main" val="503208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neuro.cs.ut.ee/demystifying-deep-reinforcement-learni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s.rice.edu/~as143/COMP640_Fall17/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Graduate Seminar In Machine Learning</a:t>
            </a:r>
            <a:endParaRPr lang="en-US" dirty="0"/>
          </a:p>
        </p:txBody>
      </p:sp>
      <p:sp>
        <p:nvSpPr>
          <p:cNvPr id="3" name="Subtitle 2"/>
          <p:cNvSpPr>
            <a:spLocks noGrp="1"/>
          </p:cNvSpPr>
          <p:nvPr>
            <p:ph type="subTitle" idx="1"/>
          </p:nvPr>
        </p:nvSpPr>
        <p:spPr>
          <a:xfrm>
            <a:off x="1524000" y="3602038"/>
            <a:ext cx="9144000" cy="2084888"/>
          </a:xfrm>
        </p:spPr>
        <p:txBody>
          <a:bodyPr>
            <a:normAutofit/>
          </a:bodyPr>
          <a:lstStyle/>
          <a:p>
            <a:r>
              <a:rPr lang="en-US" dirty="0" smtClean="0"/>
              <a:t>COMP 640, Fall 2017</a:t>
            </a:r>
          </a:p>
          <a:p>
            <a:r>
              <a:rPr lang="en-US" dirty="0" smtClean="0"/>
              <a:t>Instructor: Anshumali Shrivastava</a:t>
            </a:r>
          </a:p>
          <a:p>
            <a:r>
              <a:rPr lang="en-US" dirty="0"/>
              <a:t>a</a:t>
            </a:r>
            <a:r>
              <a:rPr lang="en-US" dirty="0" smtClean="0"/>
              <a:t>nshumali@rice.edu</a:t>
            </a:r>
            <a:endParaRPr lang="en-US" dirty="0"/>
          </a:p>
        </p:txBody>
      </p:sp>
    </p:spTree>
    <p:extLst>
      <p:ext uri="{BB962C8B-B14F-4D97-AF65-F5344CB8AC3E}">
        <p14:creationId xmlns:p14="http://schemas.microsoft.com/office/powerpoint/2010/main" val="39291204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Discussions</a:t>
            </a:r>
            <a:endParaRPr lang="en-US" dirty="0"/>
          </a:p>
        </p:txBody>
      </p:sp>
      <p:sp>
        <p:nvSpPr>
          <p:cNvPr id="3" name="Content Placeholder 2"/>
          <p:cNvSpPr>
            <a:spLocks noGrp="1"/>
          </p:cNvSpPr>
          <p:nvPr>
            <p:ph idx="1"/>
          </p:nvPr>
        </p:nvSpPr>
        <p:spPr/>
        <p:txBody>
          <a:bodyPr/>
          <a:lstStyle/>
          <a:p>
            <a:r>
              <a:rPr lang="en-US" dirty="0" smtClean="0"/>
              <a:t> Ideally it should be like a technical blog on the discussion. </a:t>
            </a:r>
          </a:p>
          <a:p>
            <a:r>
              <a:rPr lang="en-US" dirty="0" smtClean="0"/>
              <a:t>Only basic knowledge can be assumed. Its ok to use sophisticated ideas with citations. </a:t>
            </a:r>
          </a:p>
          <a:p>
            <a:r>
              <a:rPr lang="en-US" dirty="0"/>
              <a:t> </a:t>
            </a:r>
            <a:r>
              <a:rPr lang="en-US" dirty="0" smtClean="0"/>
              <a:t>Ex: </a:t>
            </a:r>
          </a:p>
          <a:p>
            <a:pPr marL="0" indent="0">
              <a:buNone/>
            </a:pPr>
            <a:r>
              <a:rPr lang="en-US" dirty="0" smtClean="0">
                <a:hlinkClick r:id="rId2"/>
              </a:rPr>
              <a:t>http://neuro.cs.ut.ee/demystifying-deep-reinforcement-learning/</a:t>
            </a:r>
            <a:endParaRPr lang="en-US" dirty="0" smtClean="0"/>
          </a:p>
          <a:p>
            <a:pPr marL="0" indent="0">
              <a:buNone/>
            </a:pPr>
            <a:endParaRPr lang="en-US" dirty="0"/>
          </a:p>
        </p:txBody>
      </p:sp>
    </p:spTree>
    <p:extLst>
      <p:ext uri="{BB962C8B-B14F-4D97-AF65-F5344CB8AC3E}">
        <p14:creationId xmlns:p14="http://schemas.microsoft.com/office/powerpoint/2010/main" val="22347513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For 3 credits: A Full Research Project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 Talk to instructor.</a:t>
            </a:r>
          </a:p>
          <a:p>
            <a:r>
              <a:rPr lang="en-US" dirty="0" smtClean="0"/>
              <a:t>Some Examples: </a:t>
            </a:r>
          </a:p>
          <a:p>
            <a:pPr lvl="1"/>
            <a:r>
              <a:rPr lang="en-US" dirty="0" smtClean="0"/>
              <a:t>Take a well known algorithm and try to make it faster. </a:t>
            </a:r>
          </a:p>
          <a:p>
            <a:pPr lvl="1"/>
            <a:r>
              <a:rPr lang="en-US" dirty="0" smtClean="0"/>
              <a:t>Propose a novel fast approximate version. </a:t>
            </a:r>
          </a:p>
          <a:p>
            <a:pPr lvl="1"/>
            <a:r>
              <a:rPr lang="en-US" dirty="0" smtClean="0"/>
              <a:t>Identify bottlenecks and opportunities to parallelize in a novel way. </a:t>
            </a:r>
            <a:endParaRPr lang="en-US" dirty="0"/>
          </a:p>
          <a:p>
            <a:pPr lvl="1"/>
            <a:r>
              <a:rPr lang="en-US" dirty="0" smtClean="0"/>
              <a:t>Take an interesting dataset and try to find something interesting using custom ML models.</a:t>
            </a:r>
          </a:p>
          <a:p>
            <a:pPr lvl="1"/>
            <a:r>
              <a:rPr lang="en-US" dirty="0" smtClean="0"/>
              <a:t> Propose an alternative to well known models in some real environment. Propose a ML (like deep learning) algorithm/model for a novel application with real data. </a:t>
            </a:r>
          </a:p>
          <a:p>
            <a:pPr lvl="1"/>
            <a:r>
              <a:rPr lang="en-US" dirty="0" smtClean="0"/>
              <a:t>Theoretical analysis of some new properties of known or proposed algorithms. </a:t>
            </a:r>
          </a:p>
          <a:p>
            <a:pPr lvl="1"/>
            <a:r>
              <a:rPr lang="en-US" dirty="0" smtClean="0"/>
              <a:t>Ideally a good project should be publishable if the goals are met. </a:t>
            </a:r>
          </a:p>
          <a:p>
            <a:pPr lvl="1"/>
            <a:r>
              <a:rPr lang="en-US" dirty="0" smtClean="0"/>
              <a:t>Project can be totally unrelated to topics covered in class. </a:t>
            </a:r>
          </a:p>
          <a:p>
            <a:pPr lvl="1"/>
            <a:r>
              <a:rPr lang="en-US" dirty="0" smtClean="0">
                <a:solidFill>
                  <a:srgbClr val="FF0000"/>
                </a:solidFill>
              </a:rPr>
              <a:t>START EARLY</a:t>
            </a:r>
            <a:endParaRPr lang="en-US" dirty="0">
              <a:solidFill>
                <a:srgbClr val="FF0000"/>
              </a:solidFill>
            </a:endParaRPr>
          </a:p>
        </p:txBody>
      </p:sp>
    </p:spTree>
    <p:extLst>
      <p:ext uri="{BB962C8B-B14F-4D97-AF65-F5344CB8AC3E}">
        <p14:creationId xmlns:p14="http://schemas.microsoft.com/office/powerpoint/2010/main" val="2586627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a:t>
            </a:r>
            <a:endParaRPr lang="en-US" dirty="0"/>
          </a:p>
        </p:txBody>
      </p:sp>
      <p:sp>
        <p:nvSpPr>
          <p:cNvPr id="3" name="Content Placeholder 2"/>
          <p:cNvSpPr>
            <a:spLocks noGrp="1"/>
          </p:cNvSpPr>
          <p:nvPr>
            <p:ph idx="1"/>
          </p:nvPr>
        </p:nvSpPr>
        <p:spPr/>
        <p:txBody>
          <a:bodyPr/>
          <a:lstStyle/>
          <a:p>
            <a:r>
              <a:rPr lang="en-US" dirty="0"/>
              <a:t> </a:t>
            </a:r>
            <a:r>
              <a:rPr lang="en-US" dirty="0" smtClean="0"/>
              <a:t>Location: DCH 1046</a:t>
            </a:r>
          </a:p>
          <a:p>
            <a:r>
              <a:rPr lang="en-US" dirty="0"/>
              <a:t> </a:t>
            </a:r>
            <a:r>
              <a:rPr lang="en-US" dirty="0" smtClean="0"/>
              <a:t>Timings: Mondays  3:00-4:30pm</a:t>
            </a:r>
          </a:p>
          <a:p>
            <a:r>
              <a:rPr lang="en-US" dirty="0"/>
              <a:t> </a:t>
            </a:r>
            <a:r>
              <a:rPr lang="en-US" dirty="0" smtClean="0"/>
              <a:t>Office Hours: Mondays 4:30pm -5:30pm</a:t>
            </a:r>
          </a:p>
          <a:p>
            <a:r>
              <a:rPr lang="en-US" dirty="0" smtClean="0"/>
              <a:t>Website for Information: </a:t>
            </a:r>
            <a:r>
              <a:rPr lang="en-US" dirty="0" smtClean="0">
                <a:hlinkClick r:id="rId2"/>
              </a:rPr>
              <a:t>https://www.cs.rice.edu/~as143/COMP640_Fall17/index.html</a:t>
            </a:r>
            <a:endParaRPr lang="en-US" dirty="0" smtClean="0"/>
          </a:p>
          <a:p>
            <a:r>
              <a:rPr lang="en-US" dirty="0" smtClean="0"/>
              <a:t>Discussions: Piazza</a:t>
            </a:r>
          </a:p>
          <a:p>
            <a:endParaRPr lang="en-US" dirty="0"/>
          </a:p>
          <a:p>
            <a:r>
              <a:rPr lang="en-US" dirty="0" smtClean="0">
                <a:solidFill>
                  <a:srgbClr val="FF0000"/>
                </a:solidFill>
              </a:rPr>
              <a:t>Prerequisite</a:t>
            </a:r>
            <a:r>
              <a:rPr lang="en-US" dirty="0" smtClean="0"/>
              <a:t>:  A rigorous course in ML (Ex. Comp 440 or equivalent)</a:t>
            </a:r>
          </a:p>
          <a:p>
            <a:pPr marL="0" indent="0">
              <a:buNone/>
            </a:pPr>
            <a:endParaRPr lang="en-US" dirty="0" smtClean="0"/>
          </a:p>
        </p:txBody>
      </p:sp>
    </p:spTree>
    <p:extLst>
      <p:ext uri="{BB962C8B-B14F-4D97-AF65-F5344CB8AC3E}">
        <p14:creationId xmlns:p14="http://schemas.microsoft.com/office/powerpoint/2010/main" val="4248564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What is This Class About?</a:t>
            </a:r>
            <a:endParaRPr lang="en-US" dirty="0"/>
          </a:p>
        </p:txBody>
      </p:sp>
      <p:sp>
        <p:nvSpPr>
          <p:cNvPr id="3" name="Content Placeholder 2"/>
          <p:cNvSpPr>
            <a:spLocks noGrp="1"/>
          </p:cNvSpPr>
          <p:nvPr>
            <p:ph idx="1"/>
          </p:nvPr>
        </p:nvSpPr>
        <p:spPr/>
        <p:txBody>
          <a:bodyPr>
            <a:normAutofit/>
          </a:bodyPr>
          <a:lstStyle/>
          <a:p>
            <a:r>
              <a:rPr lang="en-US" dirty="0" smtClean="0"/>
              <a:t> Keeping up with cutting edge research and advancements in Machine Learning (Like AI and Deep Learning).</a:t>
            </a:r>
            <a:endParaRPr lang="en-US" dirty="0"/>
          </a:p>
          <a:p>
            <a:endParaRPr lang="en-US" dirty="0" smtClean="0"/>
          </a:p>
          <a:p>
            <a:r>
              <a:rPr lang="en-US" dirty="0" smtClean="0"/>
              <a:t>We will be discussing recent potentially sophisticated papers/topics in each class.</a:t>
            </a:r>
          </a:p>
          <a:p>
            <a:endParaRPr lang="en-US" dirty="0" smtClean="0"/>
          </a:p>
          <a:p>
            <a:r>
              <a:rPr lang="en-US" dirty="0" smtClean="0"/>
              <a:t>This course is for future leaders in AI. Giving presentations, leading discussions, and writing summary on very advanced topics.</a:t>
            </a:r>
            <a:br>
              <a:rPr lang="en-US" dirty="0" smtClean="0"/>
            </a:br>
            <a:r>
              <a:rPr lang="en-US" dirty="0" smtClean="0"/>
              <a:t> </a:t>
            </a:r>
            <a:endParaRPr lang="en-US" dirty="0"/>
          </a:p>
        </p:txBody>
      </p:sp>
    </p:spTree>
    <p:extLst>
      <p:ext uri="{BB962C8B-B14F-4D97-AF65-F5344CB8AC3E}">
        <p14:creationId xmlns:p14="http://schemas.microsoft.com/office/powerpoint/2010/main" val="12948902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46276" y="413084"/>
            <a:ext cx="4411787" cy="3006524"/>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3128" y="2466844"/>
            <a:ext cx="4864796" cy="263053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92511" y="3541294"/>
            <a:ext cx="4053783" cy="2925410"/>
          </a:xfrm>
          <a:prstGeom prst="rect">
            <a:avLst/>
          </a:prstGeom>
        </p:spPr>
      </p:pic>
    </p:spTree>
    <p:extLst>
      <p:ext uri="{BB962C8B-B14F-4D97-AF65-F5344CB8AC3E}">
        <p14:creationId xmlns:p14="http://schemas.microsoft.com/office/powerpoint/2010/main" val="4275901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will cover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 Start with basic SVMs and Kernels.</a:t>
            </a:r>
          </a:p>
          <a:p>
            <a:endParaRPr lang="en-US" dirty="0" smtClean="0"/>
          </a:p>
          <a:p>
            <a:r>
              <a:rPr lang="en-US" dirty="0" smtClean="0"/>
              <a:t>See some Basics of Large Scale SVMs via random features</a:t>
            </a:r>
          </a:p>
          <a:p>
            <a:endParaRPr lang="en-US" dirty="0" smtClean="0"/>
          </a:p>
          <a:p>
            <a:r>
              <a:rPr lang="en-US" dirty="0" smtClean="0"/>
              <a:t>Then transition from Random Features to Learned features (aka deep learning)</a:t>
            </a:r>
          </a:p>
          <a:p>
            <a:endParaRPr lang="en-US" dirty="0" smtClean="0"/>
          </a:p>
          <a:p>
            <a:r>
              <a:rPr lang="en-US" dirty="0" smtClean="0"/>
              <a:t>Look into tricks and trade of deep learning</a:t>
            </a:r>
          </a:p>
          <a:p>
            <a:endParaRPr lang="en-US" dirty="0" smtClean="0"/>
          </a:p>
          <a:p>
            <a:r>
              <a:rPr lang="en-US" dirty="0" smtClean="0"/>
              <a:t>Go to Reinforcement learning and deep reinforcement learning. </a:t>
            </a:r>
          </a:p>
          <a:p>
            <a:endParaRPr lang="en-US" dirty="0" smtClean="0"/>
          </a:p>
          <a:p>
            <a:r>
              <a:rPr lang="en-US" dirty="0" smtClean="0"/>
              <a:t>Understand self-driving cars and alpha go systems. </a:t>
            </a:r>
          </a:p>
        </p:txBody>
      </p:sp>
    </p:spTree>
    <p:extLst>
      <p:ext uri="{BB962C8B-B14F-4D97-AF65-F5344CB8AC3E}">
        <p14:creationId xmlns:p14="http://schemas.microsoft.com/office/powerpoint/2010/main" val="5893878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Requirements for 1 Credits</a:t>
            </a:r>
            <a:endParaRPr lang="en-US" dirty="0"/>
          </a:p>
        </p:txBody>
      </p:sp>
      <p:sp>
        <p:nvSpPr>
          <p:cNvPr id="3" name="Content Placeholder 2"/>
          <p:cNvSpPr>
            <a:spLocks noGrp="1"/>
          </p:cNvSpPr>
          <p:nvPr>
            <p:ph idx="1"/>
          </p:nvPr>
        </p:nvSpPr>
        <p:spPr/>
        <p:txBody>
          <a:bodyPr/>
          <a:lstStyle/>
          <a:p>
            <a:r>
              <a:rPr lang="en-US" dirty="0" smtClean="0"/>
              <a:t> Help presenting a part of topic in 1 class (2-3 students per class)</a:t>
            </a:r>
          </a:p>
          <a:p>
            <a:r>
              <a:rPr lang="en-US" dirty="0"/>
              <a:t> </a:t>
            </a:r>
            <a:r>
              <a:rPr lang="en-US" dirty="0" smtClean="0"/>
              <a:t>Sign up to write a 2-3 page write-up discussion on 1 class (2-3 students per class). Cannot be same at the topic of presentation</a:t>
            </a:r>
            <a:endParaRPr lang="en-US" dirty="0"/>
          </a:p>
          <a:p>
            <a:endParaRPr lang="en-US" dirty="0" smtClean="0"/>
          </a:p>
          <a:p>
            <a:r>
              <a:rPr lang="en-US" dirty="0" smtClean="0">
                <a:solidFill>
                  <a:srgbClr val="FF0000"/>
                </a:solidFill>
              </a:rPr>
              <a:t>Important</a:t>
            </a:r>
          </a:p>
          <a:p>
            <a:pPr lvl="1"/>
            <a:r>
              <a:rPr lang="en-US" dirty="0" smtClean="0"/>
              <a:t>Need to collaborate and create a presentation. Dry run to instructor one week before the presentation data. (Start working early)</a:t>
            </a:r>
          </a:p>
          <a:p>
            <a:pPr lvl="1"/>
            <a:r>
              <a:rPr lang="en-US" dirty="0" smtClean="0"/>
              <a:t>Submit the write-up within a week of presentation. </a:t>
            </a:r>
          </a:p>
        </p:txBody>
      </p:sp>
    </p:spTree>
    <p:extLst>
      <p:ext uri="{BB962C8B-B14F-4D97-AF65-F5344CB8AC3E}">
        <p14:creationId xmlns:p14="http://schemas.microsoft.com/office/powerpoint/2010/main" val="180267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en-US" dirty="0" smtClean="0">
                <a:solidFill>
                  <a:srgbClr val="FF0000"/>
                </a:solidFill>
              </a:rPr>
              <a:t>You have to read the suggested reading materials before the class. It is OK not to understand the math and proofs. It is OK to assume Oracles. </a:t>
            </a:r>
          </a:p>
          <a:p>
            <a:pPr marL="0" indent="0" algn="ctr">
              <a:buNone/>
            </a:pPr>
            <a:r>
              <a:rPr lang="en-US" b="1" dirty="0" smtClean="0"/>
              <a:t>There will be quiz at the start of the class. You should be able to answer the following in one line</a:t>
            </a:r>
          </a:p>
          <a:p>
            <a:pPr marL="0" indent="0" algn="ctr">
              <a:buNone/>
            </a:pPr>
            <a:endParaRPr lang="en-US" b="1" dirty="0"/>
          </a:p>
          <a:p>
            <a:r>
              <a:rPr lang="en-US" dirty="0"/>
              <a:t>W</a:t>
            </a:r>
            <a:r>
              <a:rPr lang="en-US" dirty="0" smtClean="0"/>
              <a:t>hat is the aim of the paper?</a:t>
            </a:r>
          </a:p>
          <a:p>
            <a:r>
              <a:rPr lang="en-US" dirty="0" smtClean="0"/>
              <a:t>What is the conclusion?</a:t>
            </a:r>
          </a:p>
          <a:p>
            <a:r>
              <a:rPr lang="en-US" dirty="0" smtClean="0"/>
              <a:t>What were people doing before and how did this change? </a:t>
            </a:r>
          </a:p>
          <a:p>
            <a:r>
              <a:rPr lang="en-US" dirty="0" smtClean="0"/>
              <a:t>How is it different from the simplest way of achieving it given your knowledge. </a:t>
            </a:r>
          </a:p>
          <a:p>
            <a:endParaRPr lang="en-US" dirty="0"/>
          </a:p>
        </p:txBody>
      </p:sp>
    </p:spTree>
    <p:extLst>
      <p:ext uri="{BB962C8B-B14F-4D97-AF65-F5344CB8AC3E}">
        <p14:creationId xmlns:p14="http://schemas.microsoft.com/office/powerpoint/2010/main" val="17095904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Suggestions on Reading papers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Understand the problem statement and difficulty.</a:t>
            </a:r>
          </a:p>
          <a:p>
            <a:pPr lvl="1"/>
            <a:r>
              <a:rPr lang="en-US" dirty="0" smtClean="0"/>
              <a:t>Read and understand the problem (the goal).</a:t>
            </a:r>
          </a:p>
          <a:p>
            <a:pPr lvl="1"/>
            <a:r>
              <a:rPr lang="en-US" dirty="0" smtClean="0"/>
              <a:t>Think how you will solve it. If you have no idea read ahead to see sub-goals. Keep reading until you arrive at a sub-goal, you have some idea of how to solve it. </a:t>
            </a:r>
          </a:p>
          <a:p>
            <a:pPr lvl="1"/>
            <a:r>
              <a:rPr lang="en-US" dirty="0" smtClean="0"/>
              <a:t>See what the paper has done differently. (What is really the technical difference or maybe there isn’t any)</a:t>
            </a:r>
          </a:p>
          <a:p>
            <a:pPr lvl="1"/>
            <a:r>
              <a:rPr lang="en-US" dirty="0" smtClean="0"/>
              <a:t>Asses why your own idea is superior/inferior</a:t>
            </a:r>
          </a:p>
          <a:p>
            <a:pPr lvl="1"/>
            <a:endParaRPr lang="en-US" dirty="0"/>
          </a:p>
          <a:p>
            <a:r>
              <a:rPr lang="en-US" dirty="0" smtClean="0"/>
              <a:t>Outcome</a:t>
            </a:r>
          </a:p>
          <a:p>
            <a:pPr lvl="1"/>
            <a:r>
              <a:rPr lang="en-US" dirty="0" smtClean="0"/>
              <a:t>Your idea is inferior: You learned something</a:t>
            </a:r>
          </a:p>
          <a:p>
            <a:pPr lvl="1"/>
            <a:r>
              <a:rPr lang="en-US" dirty="0" smtClean="0"/>
              <a:t>Your idea is superior:  Write a new paper</a:t>
            </a:r>
          </a:p>
          <a:p>
            <a:pPr lvl="1"/>
            <a:r>
              <a:rPr lang="en-US" dirty="0" smtClean="0"/>
              <a:t>Cannot really see: Keep pondering. </a:t>
            </a:r>
          </a:p>
          <a:p>
            <a:pPr lvl="1"/>
            <a:endParaRPr lang="en-US" dirty="0" smtClean="0"/>
          </a:p>
          <a:p>
            <a:pPr marL="457200" lvl="1" indent="0">
              <a:buNone/>
            </a:pPr>
            <a:endParaRPr lang="en-US" dirty="0"/>
          </a:p>
        </p:txBody>
      </p:sp>
    </p:spTree>
    <p:extLst>
      <p:ext uri="{BB962C8B-B14F-4D97-AF65-F5344CB8AC3E}">
        <p14:creationId xmlns:p14="http://schemas.microsoft.com/office/powerpoint/2010/main" val="697559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 calcmode="lin" valueType="num">
                                      <p:cBhvr additive="base">
                                        <p:cTn id="1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Presentations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Your team is responsible for running the show. No Restrictions. The suggested papers can be ignored if you have better materials to present to audience from internet of elsewhere. But should be related to the topic in the papers. </a:t>
            </a:r>
          </a:p>
          <a:p>
            <a:endParaRPr lang="en-US" dirty="0"/>
          </a:p>
          <a:p>
            <a:r>
              <a:rPr lang="en-US" dirty="0" smtClean="0"/>
              <a:t>The class should get to know about the topic from scratch. Do not assume any knowledge other than basic ML concepts. (cannot assume any sophisticated theorem)</a:t>
            </a:r>
          </a:p>
          <a:p>
            <a:endParaRPr lang="en-US" dirty="0" smtClean="0"/>
          </a:p>
          <a:p>
            <a:r>
              <a:rPr lang="en-US" dirty="0" smtClean="0"/>
              <a:t>Should be interactive with open discussions and questions. (not too philosophical  … must be technical)</a:t>
            </a:r>
            <a:endParaRPr lang="en-US" dirty="0"/>
          </a:p>
          <a:p>
            <a:endParaRPr lang="en-US" dirty="0"/>
          </a:p>
        </p:txBody>
      </p:sp>
    </p:spTree>
    <p:extLst>
      <p:ext uri="{BB962C8B-B14F-4D97-AF65-F5344CB8AC3E}">
        <p14:creationId xmlns:p14="http://schemas.microsoft.com/office/powerpoint/2010/main" val="6250957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727</Words>
  <Application>Microsoft Office PowerPoint</Application>
  <PresentationFormat>Widescreen</PresentationFormat>
  <Paragraphs>79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Graduate Seminar In Machine Learning</vt:lpstr>
      <vt:lpstr>Information</vt:lpstr>
      <vt:lpstr> What is This Class About?</vt:lpstr>
      <vt:lpstr>PowerPoint Presentation</vt:lpstr>
      <vt:lpstr>What we will cover</vt:lpstr>
      <vt:lpstr> Requirements for 1 Credits</vt:lpstr>
      <vt:lpstr> </vt:lpstr>
      <vt:lpstr>Suggestions on Reading papers</vt:lpstr>
      <vt:lpstr> Presentations</vt:lpstr>
      <vt:lpstr>Summary Discussions</vt:lpstr>
      <vt:lpstr> For 3 credits: A Full Research Project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Graduate Seminar In Machine Learning</dc:title>
  <dc:creator>Anshumali Shrivastava</dc:creator>
  <cp:lastModifiedBy>Anshumali Shrivastava</cp:lastModifiedBy>
  <cp:revision>10</cp:revision>
  <dcterms:created xsi:type="dcterms:W3CDTF">2017-08-21T17:46:33Z</dcterms:created>
  <dcterms:modified xsi:type="dcterms:W3CDTF">2017-08-21T19:45:46Z</dcterms:modified>
</cp:coreProperties>
</file>