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19"/>
  </p:notesMasterIdLst>
  <p:sldIdLst>
    <p:sldId id="256" r:id="rId3"/>
    <p:sldId id="1048" r:id="rId4"/>
    <p:sldId id="258" r:id="rId5"/>
    <p:sldId id="1049" r:id="rId6"/>
    <p:sldId id="1050" r:id="rId7"/>
    <p:sldId id="1058" r:id="rId8"/>
    <p:sldId id="1051" r:id="rId9"/>
    <p:sldId id="1052" r:id="rId10"/>
    <p:sldId id="1053" r:id="rId11"/>
    <p:sldId id="1054" r:id="rId12"/>
    <p:sldId id="1055" r:id="rId13"/>
    <p:sldId id="1056" r:id="rId14"/>
    <p:sldId id="1057" r:id="rId15"/>
    <p:sldId id="1059" r:id="rId16"/>
    <p:sldId id="1060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0BA5-7042-A982-6C46-99F53CF8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F5A2-8E83-4113-2B2B-89B3BCCA1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6A83-1C0A-998E-FE35-029F5CEB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0377-4FEB-74CE-2277-7C768C6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EC9-1BE6-85EC-B5FC-919D4042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2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4734-3384-A54C-8560-CFB29CC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5229-2D51-28BD-DFFA-91C28A4C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0916-6C7B-3F0D-A2C3-FF6DCC80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9A1E-4B14-7F44-9386-E9D73A9D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7CBB-5B0A-E53B-1643-BA81F47D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8EE3-3026-002B-2363-52A27F02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C6BC-21ED-6994-8D57-50D5B6CB6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17E3-57F2-25A6-AA7B-EFCDD8F6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5936-C4B6-BCD6-D1C2-1733EF02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14DA7-0D7B-C37B-09D3-EE600344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B6A0-3679-42FD-E83E-13611D59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EA73-5914-D23D-1D95-7CCCAB714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1083-E8BA-1471-A459-C9837D6CF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1E55-9CFD-9236-7A35-D185C754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B4CE-C230-4A6F-7552-75402D92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2049C-1C72-BA15-A1D0-6961419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741D-4E24-9B1C-5DAD-8B834092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C4AD-3DB0-E04D-C273-B959A793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1CEBD-1B1B-4905-68D3-2C8AD7CC6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34E3-67ED-2322-531D-6EA130536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B9504-92C1-10BF-A0DB-FC97E60F2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106A5-D4B3-7A8D-F04A-493F350D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7ECDE-A410-4FBA-1680-1AEDC66B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00544-8461-3ADC-90FB-976F450B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8B49-1608-AAE7-3450-5FC9BAD1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3B840-4B1C-8125-AC20-795FB54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45805-E1BB-C0BF-AA00-ACB69FBC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7C89-2642-0E42-784D-7D64488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5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2126D-EAAA-17F9-1350-7E6206A5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CA02D-B2B3-AE3C-F8B3-820211D7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270F-62D7-546D-0434-3D0B7D62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9B4C-1E42-CFEF-F5B6-1114AA3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CB1B-E1DE-3838-632A-17A093D1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610E-6A6B-E065-09D4-A23E66DE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0ED48-8276-3A26-E593-947A1ADF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2470-DE19-028F-BE08-55FC27A8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882C-744C-5803-7232-EB60EFF1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D350-D35F-1ED8-9F7B-704B20B1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85E2B-BF2D-D828-5DCB-7B7EE4143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CB680-5CFF-BE66-D969-688CC06A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744BD-D474-F470-0AAB-552EEB84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F1CD-117A-FEB2-8164-1DFA328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865C-B568-1B5D-A3A8-1D9FBE1E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7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B132-2CDC-849C-221E-47D3A9E9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07B20-883A-7AFD-E02F-036A9E6D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4402-E870-72AE-E823-F3BBB7E6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837D-2B97-9DC0-4436-027AD1DD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33C9-1FAA-126B-9198-86564C2F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B80D7-BAA5-FC95-069C-BB4D4BABD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3E8A5-42A0-CA94-33E0-C4DCA832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016A-AAD1-B491-2395-4A773B5B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38ADA-E2B9-E533-7F0C-3D1AB60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96E4-3A10-9CB3-7BF7-0F0F71A0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4/17/25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4/17/25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4/17/25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4/17/25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9D363-4ACA-D6BB-5206-7D962EB7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1979-5FDA-A8DB-A6D5-201A94FE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D08A-E649-8C26-6203-1CB4B3C19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D721-5A63-7546-8D54-91BE2BCC9C95}" type="datetimeFigureOut">
              <a:rPr lang="en-US" smtClean="0"/>
              <a:t>4/17/25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AE73-52A4-7EDB-3367-8F91853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36DA-C9AB-B06E-1694-505045D94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Finetuning Models Efficiently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  <a:p>
            <a:r>
              <a:rPr lang="en-US" dirty="0"/>
              <a:t>Parameter Efficient</a:t>
            </a:r>
            <a:br>
              <a:rPr lang="en-US" dirty="0"/>
            </a:br>
            <a:r>
              <a:rPr lang="en-US" dirty="0"/>
              <a:t>Finetuning (PEFT)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838200" y="3244334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D4D05C-FD6F-2E00-3B45-903C5971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6" y="1690687"/>
            <a:ext cx="7732479" cy="41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E2E6B-B1DF-A0DA-E2B5-08FCF4ADD64B}"/>
              </a:ext>
            </a:extLst>
          </p:cNvPr>
          <p:cNvSpPr txBox="1"/>
          <p:nvPr/>
        </p:nvSpPr>
        <p:spPr>
          <a:xfrm>
            <a:off x="94593" y="6492875"/>
            <a:ext cx="781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/p/finetuning-</a:t>
            </a:r>
            <a:r>
              <a:rPr lang="en-US" dirty="0" err="1"/>
              <a:t>llms</a:t>
            </a:r>
            <a:r>
              <a:rPr lang="en-US" dirty="0"/>
              <a:t>-with-adapters</a:t>
            </a:r>
          </a:p>
        </p:txBody>
      </p:sp>
    </p:spTree>
    <p:extLst>
      <p:ext uri="{BB962C8B-B14F-4D97-AF65-F5344CB8AC3E}">
        <p14:creationId xmlns:p14="http://schemas.microsoft.com/office/powerpoint/2010/main" val="408733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  <a:p>
            <a:r>
              <a:rPr lang="en-US" dirty="0"/>
              <a:t>Parameter Efficient</a:t>
            </a:r>
            <a:br>
              <a:rPr lang="en-US" dirty="0"/>
            </a:br>
            <a:r>
              <a:rPr lang="en-US" dirty="0"/>
              <a:t>Finetuning (PEFT)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838200" y="3244334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D4D05C-FD6F-2E00-3B45-903C5971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6" y="1690687"/>
            <a:ext cx="7732479" cy="41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1E2E6B-B1DF-A0DA-E2B5-08FCF4ADD64B}"/>
              </a:ext>
            </a:extLst>
          </p:cNvPr>
          <p:cNvSpPr txBox="1"/>
          <p:nvPr/>
        </p:nvSpPr>
        <p:spPr>
          <a:xfrm>
            <a:off x="94593" y="6492875"/>
            <a:ext cx="781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/p/finetuning-</a:t>
            </a:r>
            <a:r>
              <a:rPr lang="en-US" dirty="0" err="1"/>
              <a:t>llms</a:t>
            </a:r>
            <a:r>
              <a:rPr lang="en-US" dirty="0"/>
              <a:t>-with-adapters</a:t>
            </a:r>
          </a:p>
        </p:txBody>
      </p:sp>
    </p:spTree>
    <p:extLst>
      <p:ext uri="{BB962C8B-B14F-4D97-AF65-F5344CB8AC3E}">
        <p14:creationId xmlns:p14="http://schemas.microsoft.com/office/powerpoint/2010/main" val="54575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Finetuning: Adapters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  <a:p>
            <a:r>
              <a:rPr lang="en-US" dirty="0"/>
              <a:t>Parameter Efficient</a:t>
            </a:r>
            <a:br>
              <a:rPr lang="en-US" dirty="0"/>
            </a:br>
            <a:r>
              <a:rPr lang="en-US" dirty="0"/>
              <a:t>Finetuning (PEFT)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838200" y="3244334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E2E6B-B1DF-A0DA-E2B5-08FCF4ADD64B}"/>
              </a:ext>
            </a:extLst>
          </p:cNvPr>
          <p:cNvSpPr txBox="1"/>
          <p:nvPr/>
        </p:nvSpPr>
        <p:spPr>
          <a:xfrm>
            <a:off x="94593" y="6492875"/>
            <a:ext cx="7819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magazine.sebastianraschka.com</a:t>
            </a:r>
            <a:r>
              <a:rPr lang="en-US" dirty="0"/>
              <a:t>/p/finetuning-</a:t>
            </a:r>
            <a:r>
              <a:rPr lang="en-US" dirty="0" err="1"/>
              <a:t>llms</a:t>
            </a:r>
            <a:r>
              <a:rPr lang="en-US" dirty="0"/>
              <a:t>-with-adapters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228533A-A4FA-153A-7207-008C7853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34313"/>
            <a:ext cx="9590692" cy="49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9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Finetuning: </a:t>
            </a:r>
            <a:r>
              <a:rPr lang="en-US" dirty="0" err="1">
                <a:solidFill>
                  <a:srgbClr val="0070C0"/>
                </a:solidFill>
              </a:rPr>
              <a:t>LoRA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LoRA</a:t>
            </a:r>
            <a:r>
              <a:rPr lang="en-US" dirty="0"/>
              <a:t>: Low Rank Adaptation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F6C6A-5261-AEE3-B190-37348C88E2B7}"/>
              </a:ext>
            </a:extLst>
          </p:cNvPr>
          <p:cNvSpPr txBox="1"/>
          <p:nvPr/>
        </p:nvSpPr>
        <p:spPr>
          <a:xfrm>
            <a:off x="3329152" y="1388825"/>
            <a:ext cx="6106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huggingface</a:t>
            </a:r>
            <a:r>
              <a:rPr lang="en-US" dirty="0"/>
              <a:t>/</a:t>
            </a:r>
            <a:r>
              <a:rPr lang="en-US" dirty="0" err="1"/>
              <a:t>peft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24985-FCCC-46A0-17CC-A5B23548C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231325"/>
            <a:ext cx="7772400" cy="62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BDAF5-6495-66B8-83DC-C5ED7124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067" y="1891304"/>
            <a:ext cx="4704788" cy="413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7CBD6-25A1-E744-959D-7665DB34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11" y="3182445"/>
            <a:ext cx="4453400" cy="49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4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3DF36-B11E-E252-0A6C-7112090B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FC2F8-AB16-2DBD-4185-BC23F3ACA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F07B0-8D3F-12F3-292C-F40CBADA0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074" y="511880"/>
            <a:ext cx="7772400" cy="540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8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3076D-88D2-FD7D-4F77-AC8C14C0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64745" cy="1325563"/>
          </a:xfrm>
        </p:spPr>
        <p:txBody>
          <a:bodyPr/>
          <a:lstStyle/>
          <a:p>
            <a:r>
              <a:rPr lang="en-US"/>
              <a:t>ControlNet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6A21B-DF97-F89C-8B6A-1A6C9C889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DA553-CD0D-7ABD-75E4-C1F14F370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856" y="0"/>
            <a:ext cx="5079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21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23122-8022-A988-E3B9-B2F5C7FA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9923"/>
            <a:ext cx="7772400" cy="4074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A93CD-CEE7-1FB1-3417-91CD27411268}"/>
              </a:ext>
            </a:extLst>
          </p:cNvPr>
          <p:cNvSpPr txBox="1"/>
          <p:nvPr/>
        </p:nvSpPr>
        <p:spPr>
          <a:xfrm>
            <a:off x="5147733" y="52493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2984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C1912-E9DD-32F9-035D-D682F682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7" y="3245555"/>
            <a:ext cx="11270864" cy="3527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112D2-5F66-B7E4-ACF4-EF36B20A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" b="21626"/>
          <a:stretch/>
        </p:blipFill>
        <p:spPr>
          <a:xfrm>
            <a:off x="4317999" y="84665"/>
            <a:ext cx="4165601" cy="3008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85640-3BA1-85F2-303C-57481CDEE88D}"/>
              </a:ext>
            </a:extLst>
          </p:cNvPr>
          <p:cNvSpPr txBox="1"/>
          <p:nvPr/>
        </p:nvSpPr>
        <p:spPr>
          <a:xfrm>
            <a:off x="2540000" y="1552216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Training:</a:t>
            </a:r>
          </a:p>
        </p:txBody>
      </p:sp>
    </p:spTree>
    <p:extLst>
      <p:ext uri="{BB962C8B-B14F-4D97-AF65-F5344CB8AC3E}">
        <p14:creationId xmlns:p14="http://schemas.microsoft.com/office/powerpoint/2010/main" val="1938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7AAF4-3452-F436-1CC1-12F606E5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85" y="1375441"/>
            <a:ext cx="8566230" cy="44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8909-8E7B-2B11-51E2-45F61983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8" y="1438125"/>
            <a:ext cx="10613983" cy="44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2C1A5F-054A-3D08-260A-94FFE3DC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LLM Prompting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C39E31-7406-7552-A963-D691801DD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383296" y="643466"/>
            <a:ext cx="5568739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4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C05EE-5E66-DF62-BDFA-77C425BA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53" y="1732580"/>
            <a:ext cx="8363086" cy="44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23520-95AD-9036-25AE-3477904AB8AE}"/>
              </a:ext>
            </a:extLst>
          </p:cNvPr>
          <p:cNvSpPr txBox="1"/>
          <p:nvPr/>
        </p:nvSpPr>
        <p:spPr>
          <a:xfrm>
            <a:off x="0" y="6488668"/>
            <a:ext cx="11959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medium.com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/@shahshreyansh20/prompt-tuning-a-powerful-technique-for-adapting-llms-to-new-tasks-6d6fd9b83557</a:t>
            </a:r>
          </a:p>
        </p:txBody>
      </p:sp>
    </p:spTree>
    <p:extLst>
      <p:ext uri="{BB962C8B-B14F-4D97-AF65-F5344CB8AC3E}">
        <p14:creationId xmlns:p14="http://schemas.microsoft.com/office/powerpoint/2010/main" val="2607317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23520-95AD-9036-25AE-3477904AB8AE}"/>
              </a:ext>
            </a:extLst>
          </p:cNvPr>
          <p:cNvSpPr txBox="1"/>
          <p:nvPr/>
        </p:nvSpPr>
        <p:spPr>
          <a:xfrm>
            <a:off x="0" y="6488668"/>
            <a:ext cx="11959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medium.com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/@shahshreyansh20/prompt-tuning-a-powerful-technique-for-adapting-llms-to-new-tasks-6d6fd9b83557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079353-E447-9C7B-E099-046F29FB3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10" y="1550988"/>
            <a:ext cx="4352788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765-3962-22C3-8A75-DF3EDAD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LLM Efficient Model Finetuning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2428-2EFD-B2D9-0671-2E6C87C2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Tuning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C05EE-5E66-DF62-BDFA-77C425BA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53" y="1732580"/>
            <a:ext cx="8363086" cy="444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23520-95AD-9036-25AE-3477904AB8AE}"/>
              </a:ext>
            </a:extLst>
          </p:cNvPr>
          <p:cNvSpPr txBox="1"/>
          <p:nvPr/>
        </p:nvSpPr>
        <p:spPr>
          <a:xfrm>
            <a:off x="0" y="6488668"/>
            <a:ext cx="119598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https://</a:t>
            </a:r>
            <a:r>
              <a:rPr lang="en-US" sz="1400" dirty="0" err="1">
                <a:solidFill>
                  <a:schemeClr val="bg2">
                    <a:lumMod val="25000"/>
                  </a:schemeClr>
                </a:solidFill>
              </a:rPr>
              <a:t>medium.com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/@shahshreyansh20/prompt-tuning-a-powerful-technique-for-adapting-llms-to-new-tasks-6d6fd9b83557</a:t>
            </a:r>
          </a:p>
        </p:txBody>
      </p:sp>
    </p:spTree>
    <p:extLst>
      <p:ext uri="{BB962C8B-B14F-4D97-AF65-F5344CB8AC3E}">
        <p14:creationId xmlns:p14="http://schemas.microsoft.com/office/powerpoint/2010/main" val="51206785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7839</TotalTime>
  <Words>211</Words>
  <Application>Microsoft Macintosh PowerPoint</Application>
  <PresentationFormat>Widescreen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lecture-template</vt:lpstr>
      <vt:lpstr>1_Office Theme</vt:lpstr>
      <vt:lpstr>Deep Learning for Vision &amp; Language</vt:lpstr>
      <vt:lpstr>PowerPoint Presentation</vt:lpstr>
      <vt:lpstr>PowerPoint Presentation</vt:lpstr>
      <vt:lpstr>Flamingo</vt:lpstr>
      <vt:lpstr>Flamingo</vt:lpstr>
      <vt:lpstr>LLM Prompting</vt:lpstr>
      <vt:lpstr>LLM Efficient Model Finetuning </vt:lpstr>
      <vt:lpstr>LLM Efficient Model Finetuning </vt:lpstr>
      <vt:lpstr>LLM Efficient Model Finetuning </vt:lpstr>
      <vt:lpstr>LLM Efficient Model Finetuning </vt:lpstr>
      <vt:lpstr>LLM Efficient Model Finetuning </vt:lpstr>
      <vt:lpstr>LLM Efficient Model Finetuning: Adapters </vt:lpstr>
      <vt:lpstr>LLM Efficient Model Finetuning: LoRA </vt:lpstr>
      <vt:lpstr>ControlNet</vt:lpstr>
      <vt:lpstr>ControlNet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 Roman</cp:lastModifiedBy>
  <cp:revision>137</cp:revision>
  <dcterms:created xsi:type="dcterms:W3CDTF">2020-08-27T13:44:04Z</dcterms:created>
  <dcterms:modified xsi:type="dcterms:W3CDTF">2025-04-17T20:48:19Z</dcterms:modified>
</cp:coreProperties>
</file>