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73" r:id="rId3"/>
    <p:sldId id="274" r:id="rId4"/>
    <p:sldId id="272" r:id="rId5"/>
    <p:sldId id="275" r:id="rId6"/>
    <p:sldId id="276" r:id="rId7"/>
    <p:sldId id="270" r:id="rId8"/>
    <p:sldId id="271" r:id="rId9"/>
    <p:sldId id="277" r:id="rId10"/>
    <p:sldId id="278" r:id="rId11"/>
    <p:sldId id="280" r:id="rId12"/>
    <p:sldId id="285" r:id="rId13"/>
    <p:sldId id="279" r:id="rId14"/>
    <p:sldId id="282" r:id="rId15"/>
    <p:sldId id="284" r:id="rId16"/>
    <p:sldId id="281" r:id="rId17"/>
    <p:sldId id="268" r:id="rId18"/>
    <p:sldId id="269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donez-Roman, Vicente (vo2m)" initials="OV(" lastIdx="1" clrIdx="0">
    <p:extLst>
      <p:ext uri="{19B8F6BF-5375-455C-9EA6-DF929625EA0E}">
        <p15:presenceInfo xmlns:p15="http://schemas.microsoft.com/office/powerpoint/2012/main" userId="S::vo2m@virginia.edu::1e2dfab4-75d1-4ca8-8236-8aaf0e7872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7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4/17/25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4/17/25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4/17/25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4/17/25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4/17/25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_vPwiPuBDnU?si=sEzIEPlnam77AMi4&amp;t=72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vPwiPuBDnU?si=sEzIEPlnam77AMi4&amp;t=72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9.1658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9.1498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Text-to-3D models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E0B4-178F-96CB-5DFD-70104D51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Gaussian Splatting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AF1-82CD-2D39-9D1D-00AF25E9A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E3B4A-9AF5-6183-2E5F-0126D39D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1" y="1275762"/>
            <a:ext cx="3348101" cy="2616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7653C-A235-B17F-9E3C-FADD72F1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551" y="1858800"/>
            <a:ext cx="3168706" cy="261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1E8D3-E0D5-078B-E5B3-6D31B718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166" y="2583992"/>
            <a:ext cx="3182972" cy="2616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C8DBD2-08E8-118D-6FC6-D2AAF414F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281" y="3294247"/>
            <a:ext cx="3027152" cy="2757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0DADD5-571B-ACC1-EE62-E8B0BCD87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249" y="3974197"/>
            <a:ext cx="2834459" cy="2452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7DE9CF-BCBE-579F-8F40-B3F2773FB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652" y="4405489"/>
            <a:ext cx="2763536" cy="24525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19D9D-CF89-928A-B507-B25E7C9BBFC7}"/>
              </a:ext>
            </a:extLst>
          </p:cNvPr>
          <p:cNvSpPr txBox="1"/>
          <p:nvPr/>
        </p:nvSpPr>
        <p:spPr>
          <a:xfrm>
            <a:off x="237067" y="64471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https://www.youtube.com/watch?v=_vPwiPuBDnU&amp;t=817s</a:t>
            </a:r>
          </a:p>
        </p:txBody>
      </p:sp>
    </p:spTree>
    <p:extLst>
      <p:ext uri="{BB962C8B-B14F-4D97-AF65-F5344CB8AC3E}">
        <p14:creationId xmlns:p14="http://schemas.microsoft.com/office/powerpoint/2010/main" val="4058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0219-C8D3-FA25-0FB0-29EA73A64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Gaussian Splatting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3F18D-5B7D-340E-6B86-923F507F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921FC-CD45-CCDF-FFF0-B1354EDB0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78" y="1395186"/>
            <a:ext cx="8375922" cy="4341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41D32-F026-504B-458F-0F6465B13CD4}"/>
              </a:ext>
            </a:extLst>
          </p:cNvPr>
          <p:cNvSpPr txBox="1"/>
          <p:nvPr/>
        </p:nvSpPr>
        <p:spPr>
          <a:xfrm>
            <a:off x="124177" y="65252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https://3dgstutorial.github.io/3dv_part1.pdf</a:t>
            </a:r>
          </a:p>
        </p:txBody>
      </p:sp>
    </p:spTree>
    <p:extLst>
      <p:ext uri="{BB962C8B-B14F-4D97-AF65-F5344CB8AC3E}">
        <p14:creationId xmlns:p14="http://schemas.microsoft.com/office/powerpoint/2010/main" val="89871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75AA-FA96-D17E-6150-1EFE1748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Gaussian Splatting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1216E6-670B-E938-D97F-DE4F47E0B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5" y="1290638"/>
            <a:ext cx="9816750" cy="48863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D20F9-DFC5-6447-42C1-BB942559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43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0219-C8D3-FA25-0FB0-29EA73A64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Gaussian Splatting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3F18D-5B7D-340E-6B86-923F507F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FB6D6-AC1A-07DC-D637-38C09FE7DEB9}"/>
              </a:ext>
            </a:extLst>
          </p:cNvPr>
          <p:cNvSpPr txBox="1"/>
          <p:nvPr/>
        </p:nvSpPr>
        <p:spPr>
          <a:xfrm>
            <a:off x="838200" y="6352143"/>
            <a:ext cx="7981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Example: https://youtu.be/_vPwiPuBDnU?si=sEzIEPlnam77AMi4&amp;t=721</a:t>
            </a:r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860E2-858E-3948-3128-45222F053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10" y="1822463"/>
            <a:ext cx="11130725" cy="321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7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314B-E373-4F04-8196-079DC71C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Other Details: Densification vs No Densification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7E101-DBDC-B1F3-2700-42E0F603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9B12-BA2F-B8A9-3C7C-C04D8E38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01850"/>
            <a:ext cx="7772400" cy="5391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DD179-78B5-2CF8-4AD6-3655E31DF28F}"/>
              </a:ext>
            </a:extLst>
          </p:cNvPr>
          <p:cNvSpPr txBox="1"/>
          <p:nvPr/>
        </p:nvSpPr>
        <p:spPr>
          <a:xfrm>
            <a:off x="124177" y="65252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https://3dgstutorial.github.io/3dv_part1.pdf</a:t>
            </a:r>
          </a:p>
        </p:txBody>
      </p:sp>
    </p:spTree>
    <p:extLst>
      <p:ext uri="{BB962C8B-B14F-4D97-AF65-F5344CB8AC3E}">
        <p14:creationId xmlns:p14="http://schemas.microsoft.com/office/powerpoint/2010/main" val="300211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314B-E373-4F04-8196-079DC71C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Other Details: Densification vs No Densification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7E101-DBDC-B1F3-2700-42E0F603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4EC3A-A0B6-F4A4-22D2-925F2C20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488" y="1365099"/>
            <a:ext cx="7772400" cy="5356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45E18-7B4F-B3A0-7EB8-6C04E7FD6AD8}"/>
              </a:ext>
            </a:extLst>
          </p:cNvPr>
          <p:cNvSpPr txBox="1"/>
          <p:nvPr/>
        </p:nvSpPr>
        <p:spPr>
          <a:xfrm>
            <a:off x="124177" y="65252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https://3dgstutorial.github.io/3dv_part1.pdf</a:t>
            </a:r>
          </a:p>
        </p:txBody>
      </p:sp>
    </p:spTree>
    <p:extLst>
      <p:ext uri="{BB962C8B-B14F-4D97-AF65-F5344CB8AC3E}">
        <p14:creationId xmlns:p14="http://schemas.microsoft.com/office/powerpoint/2010/main" val="1512850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12387-05C9-39C3-2368-6B3E63C3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Gaussian Splatting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6D29B1-4CB7-7C0E-6B64-CC95506FE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4021" y="365125"/>
            <a:ext cx="3915245" cy="5964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C451A-2A2E-9E12-8C07-9F9A8189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163E5-C965-0CF4-A275-EB0A5EC0F687}"/>
              </a:ext>
            </a:extLst>
          </p:cNvPr>
          <p:cNvSpPr txBox="1"/>
          <p:nvPr/>
        </p:nvSpPr>
        <p:spPr>
          <a:xfrm>
            <a:off x="838200" y="6352143"/>
            <a:ext cx="7981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Example: https://youtu.be/_vPwiPuBDnU?si=sEzIEPlnam77AMi4&amp;t=721</a:t>
            </a:r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3CB9D-37CE-710B-4716-119E4B8A1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345" y="1328561"/>
            <a:ext cx="4339532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4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A84BF-F4AE-B10A-2018-D91F1643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F25B2-6FA2-1068-5A85-849894E9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90" y="0"/>
            <a:ext cx="8119533" cy="5911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7D405-BB89-DF5F-0801-C8C22AD7CDBB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https://arxiv.org/abs/2309.16585</a:t>
            </a:r>
            <a:r>
              <a:rPr lang="en-US"/>
              <a:t> (April 2024)</a:t>
            </a:r>
          </a:p>
        </p:txBody>
      </p:sp>
    </p:spTree>
    <p:extLst>
      <p:ext uri="{BB962C8B-B14F-4D97-AF65-F5344CB8AC3E}">
        <p14:creationId xmlns:p14="http://schemas.microsoft.com/office/powerpoint/2010/main" val="1398442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0A57E-F296-936C-A85B-4A9ECBB4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2535D-DCD9-001C-F4BF-CF1A27432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08" y="1188096"/>
            <a:ext cx="11364584" cy="44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1A3A2-F571-A644-938E-D3DF1E3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6C0A3-D530-554B-A00D-E20A4C9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265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AFA1-3ACC-BDF4-108C-022DDFBC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Preliminaries 1: </a:t>
            </a:r>
            <a:br>
              <a:rPr lang="en-US"/>
            </a:br>
            <a:r>
              <a:rPr lang="en-US"/>
              <a:t>3D information from Multiple Image Views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D3F4-7065-6002-C12C-2688F3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7A9EE-A996-3817-AAFB-02340BD4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155" y="1533490"/>
            <a:ext cx="9135533" cy="50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AFA1-3ACC-BDF4-108C-022DDFBC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Preliminaries 1: </a:t>
            </a:r>
            <a:br>
              <a:rPr lang="en-US"/>
            </a:br>
            <a:r>
              <a:rPr lang="en-US"/>
              <a:t>3D information from Multiple Image Views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D3F4-7065-6002-C12C-2688F3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47E6E-6FCB-A3E9-FEF2-ACE871CF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78" y="1325952"/>
            <a:ext cx="9093096" cy="53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0E8B-2378-5FDB-B6F4-DEFCBF55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1933" cy="826861"/>
          </a:xfrm>
        </p:spPr>
        <p:txBody>
          <a:bodyPr>
            <a:normAutofit fontScale="90000"/>
          </a:bodyPr>
          <a:lstStyle/>
          <a:p>
            <a:r>
              <a:rPr lang="en-US"/>
              <a:t>Preliminaries 2:</a:t>
            </a:r>
            <a:br>
              <a:rPr lang="en-US"/>
            </a:br>
            <a:r>
              <a:rPr lang="en-US"/>
              <a:t>Explicit Representations vs Implicit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6847C-6592-F9B4-6EB6-FF0602F6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D3051D-754F-20C4-8A8E-8F52CD1AE074}"/>
              </a:ext>
            </a:extLst>
          </p:cNvPr>
          <p:cNvSpPr/>
          <p:nvPr/>
        </p:nvSpPr>
        <p:spPr>
          <a:xfrm>
            <a:off x="1896533" y="2720622"/>
            <a:ext cx="1828800" cy="147884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88031-795A-372E-977B-AEEA500D29EB}"/>
              </a:ext>
            </a:extLst>
          </p:cNvPr>
          <p:cNvSpPr txBox="1"/>
          <p:nvPr/>
        </p:nvSpPr>
        <p:spPr>
          <a:xfrm>
            <a:off x="1377244" y="5249333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Explicit: (x1, y1) (x2, y2)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04C15-7177-3D41-B7C7-FC3FBD343397}"/>
              </a:ext>
            </a:extLst>
          </p:cNvPr>
          <p:cNvSpPr txBox="1"/>
          <p:nvPr/>
        </p:nvSpPr>
        <p:spPr>
          <a:xfrm>
            <a:off x="3572933" y="4199467"/>
            <a:ext cx="1049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(x2, y2)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41E47-5A0E-EB5C-E231-74E8AE3428EF}"/>
              </a:ext>
            </a:extLst>
          </p:cNvPr>
          <p:cNvSpPr txBox="1"/>
          <p:nvPr/>
        </p:nvSpPr>
        <p:spPr>
          <a:xfrm>
            <a:off x="1230488" y="2303223"/>
            <a:ext cx="1049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(x1, y1)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D959EB-C3AD-6E33-6EEE-33B9C7642371}"/>
              </a:ext>
            </a:extLst>
          </p:cNvPr>
          <p:cNvSpPr/>
          <p:nvPr/>
        </p:nvSpPr>
        <p:spPr>
          <a:xfrm>
            <a:off x="7552269" y="2720622"/>
            <a:ext cx="1828800" cy="147884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805DAA-5439-32C2-08FB-6A86B49C9017}"/>
              </a:ext>
            </a:extLst>
          </p:cNvPr>
          <p:cNvSpPr txBox="1"/>
          <p:nvPr/>
        </p:nvSpPr>
        <p:spPr>
          <a:xfrm>
            <a:off x="6361726" y="5249333"/>
            <a:ext cx="5176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Implicit:  f(x, y)  such that 1 if (x,y) inside the square</a:t>
            </a:r>
            <a:br>
              <a:rPr lang="en-US"/>
            </a:br>
            <a:r>
              <a:rPr lang="en-US"/>
              <a:t>                                              0 if (x,y) outside the square</a:t>
            </a:r>
          </a:p>
        </p:txBody>
      </p:sp>
    </p:spTree>
    <p:extLst>
      <p:ext uri="{BB962C8B-B14F-4D97-AF65-F5344CB8AC3E}">
        <p14:creationId xmlns:p14="http://schemas.microsoft.com/office/powerpoint/2010/main" val="134322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DD21-5912-2027-4086-DB1F8384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Neural Radiance Fields (NeRFs)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6CC2A-2937-4614-762A-8C5442B1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689CC-E693-DF2D-45F0-F0056E2AFC57}"/>
              </a:ext>
            </a:extLst>
          </p:cNvPr>
          <p:cNvSpPr txBox="1"/>
          <p:nvPr/>
        </p:nvSpPr>
        <p:spPr>
          <a:xfrm>
            <a:off x="92568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https://www.matthewtancik.com/nerf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08387-8B91-7EF8-943D-E124EE28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89957"/>
            <a:ext cx="7772400" cy="48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DD21-5912-2027-4086-DB1F8384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Neural Radiance Fields (NeRFs)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6CC2A-2937-4614-762A-8C5442B1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689CC-E693-DF2D-45F0-F0056E2AFC57}"/>
              </a:ext>
            </a:extLst>
          </p:cNvPr>
          <p:cNvSpPr txBox="1"/>
          <p:nvPr/>
        </p:nvSpPr>
        <p:spPr>
          <a:xfrm>
            <a:off x="92568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https://www.matthewtancik.com/nerf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7557C-8113-71E7-006A-E5EF1508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49" y="2177290"/>
            <a:ext cx="10971702" cy="270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6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8C9E9-07C5-C9B2-BBD1-F152A101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FA272-0F54-D21A-DFF0-DD1858BB7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2" y="131053"/>
            <a:ext cx="7772400" cy="1651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C1627-3F16-04B1-3F23-CF21C849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3" y="1831422"/>
            <a:ext cx="8941399" cy="3978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C9FD4-4B39-B671-E41E-1864EF6F5320}"/>
              </a:ext>
            </a:extLst>
          </p:cNvPr>
          <p:cNvSpPr txBox="1"/>
          <p:nvPr/>
        </p:nvSpPr>
        <p:spPr>
          <a:xfrm>
            <a:off x="85513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https://arxiv.org/abs/2209.14988</a:t>
            </a:r>
            <a:r>
              <a:rPr lang="en-US"/>
              <a:t> (September 2022)</a:t>
            </a:r>
          </a:p>
        </p:txBody>
      </p:sp>
    </p:spTree>
    <p:extLst>
      <p:ext uri="{BB962C8B-B14F-4D97-AF65-F5344CB8AC3E}">
        <p14:creationId xmlns:p14="http://schemas.microsoft.com/office/powerpoint/2010/main" val="337692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7B5E7-A2F5-68BA-9925-69592453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69DDC-5ADA-6485-56C2-95B90CA0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087"/>
            <a:ext cx="11833322" cy="42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1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6E11-E027-E746-F05A-9BD40B0A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Gaussian Splatting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44337-31D4-6F5E-C15D-7CE20D10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ACF13-2AB4-B839-93D1-0F1FB17EB678}"/>
              </a:ext>
            </a:extLst>
          </p:cNvPr>
          <p:cNvSpPr txBox="1"/>
          <p:nvPr/>
        </p:nvSpPr>
        <p:spPr>
          <a:xfrm>
            <a:off x="533401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https://repo-sam.inria.fr/fungraph/3d-gaussian-splatting/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2BF4D-73F2-BED3-B42B-11E9C715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67" y="1950051"/>
            <a:ext cx="7772400" cy="26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4350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14050</TotalTime>
  <Words>302</Words>
  <Application>Microsoft Macintosh PowerPoint</Application>
  <PresentationFormat>Widescreen</PresentationFormat>
  <Paragraphs>50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lecture-template</vt:lpstr>
      <vt:lpstr>Deep Learning for Vision &amp; Language</vt:lpstr>
      <vt:lpstr>Preliminaries 1:  3D information from Multiple Image Views </vt:lpstr>
      <vt:lpstr>Preliminaries 1:  3D information from Multiple Image Views </vt:lpstr>
      <vt:lpstr>Preliminaries 2: Explicit Representations vs Implicit Representations</vt:lpstr>
      <vt:lpstr>Neural Radiance Fields (NeRFs)</vt:lpstr>
      <vt:lpstr>Neural Radiance Fields (NeRFs)</vt:lpstr>
      <vt:lpstr>PowerPoint Presentation</vt:lpstr>
      <vt:lpstr>PowerPoint Presentation</vt:lpstr>
      <vt:lpstr>3D Gaussian Splatting</vt:lpstr>
      <vt:lpstr>2D Gaussian Splatting</vt:lpstr>
      <vt:lpstr>3D Gaussian Splatting</vt:lpstr>
      <vt:lpstr>3d Gaussian Splatting</vt:lpstr>
      <vt:lpstr>3D Gaussian Splatting</vt:lpstr>
      <vt:lpstr>Other Details: Densification vs No Densification</vt:lpstr>
      <vt:lpstr>Other Details: Densification vs No Densification</vt:lpstr>
      <vt:lpstr>3D Gaussian Splatting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 Roman</cp:lastModifiedBy>
  <cp:revision>148</cp:revision>
  <dcterms:created xsi:type="dcterms:W3CDTF">2020-08-27T13:44:04Z</dcterms:created>
  <dcterms:modified xsi:type="dcterms:W3CDTF">2025-04-22T04:19:31Z</dcterms:modified>
</cp:coreProperties>
</file>