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37"/>
  </p:notesMasterIdLst>
  <p:sldIdLst>
    <p:sldId id="256" r:id="rId3"/>
    <p:sldId id="983" r:id="rId4"/>
    <p:sldId id="984" r:id="rId5"/>
    <p:sldId id="990" r:id="rId6"/>
    <p:sldId id="985" r:id="rId7"/>
    <p:sldId id="991" r:id="rId8"/>
    <p:sldId id="994" r:id="rId9"/>
    <p:sldId id="996" r:id="rId10"/>
    <p:sldId id="986" r:id="rId11"/>
    <p:sldId id="997" r:id="rId12"/>
    <p:sldId id="999" r:id="rId13"/>
    <p:sldId id="998" r:id="rId14"/>
    <p:sldId id="1002" r:id="rId15"/>
    <p:sldId id="1003" r:id="rId16"/>
    <p:sldId id="1004" r:id="rId17"/>
    <p:sldId id="1005" r:id="rId18"/>
    <p:sldId id="1006" r:id="rId19"/>
    <p:sldId id="1007" r:id="rId20"/>
    <p:sldId id="1009" r:id="rId21"/>
    <p:sldId id="1008" r:id="rId22"/>
    <p:sldId id="1010" r:id="rId23"/>
    <p:sldId id="1011" r:id="rId24"/>
    <p:sldId id="1000" r:id="rId25"/>
    <p:sldId id="978" r:id="rId26"/>
    <p:sldId id="979" r:id="rId27"/>
    <p:sldId id="980" r:id="rId28"/>
    <p:sldId id="981" r:id="rId29"/>
    <p:sldId id="982" r:id="rId30"/>
    <p:sldId id="973" r:id="rId31"/>
    <p:sldId id="974" r:id="rId32"/>
    <p:sldId id="1001" r:id="rId33"/>
    <p:sldId id="976" r:id="rId34"/>
    <p:sldId id="977" r:id="rId35"/>
    <p:sldId id="6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6"/>
    <p:restoredTop sz="94694"/>
  </p:normalViewPr>
  <p:slideViewPr>
    <p:cSldViewPr snapToGrid="0" snapToObjects="1">
      <p:cViewPr>
        <p:scale>
          <a:sx n="85" d="100"/>
          <a:sy n="85" d="100"/>
        </p:scale>
        <p:origin x="252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Segmentation, </a:t>
            </a:r>
            <a:r>
              <a:rPr lang="en-US" dirty="0" err="1"/>
              <a:t>AutoEncoders</a:t>
            </a:r>
            <a:r>
              <a:rPr lang="en-US" dirty="0"/>
              <a:t>, Variational </a:t>
            </a:r>
            <a:r>
              <a:rPr lang="en-US" dirty="0" err="1"/>
              <a:t>AutoEncoders</a:t>
            </a:r>
            <a:r>
              <a:rPr lang="en-US" dirty="0"/>
              <a:t>, Introduction to 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B1DA-5055-3371-2775-3053F2B68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7" y="3429000"/>
            <a:ext cx="9608957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97621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8AA3-BABC-E0DC-334E-A16EAAF1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5F727-18E7-D5FD-663B-DB323345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F9EF7-B943-26A4-8DB6-25D33755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77" y="1556483"/>
            <a:ext cx="7772400" cy="44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226F-79FE-E993-391F-C4AB60B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D4F0-6F07-DEA2-C230-3EF37ED4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9D900-B9D4-6B0A-E959-09401D45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4" y="1418338"/>
            <a:ext cx="10714391" cy="4554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6C61F-954A-BD29-DAD2-9C8495A1189A}"/>
              </a:ext>
            </a:extLst>
          </p:cNvPr>
          <p:cNvSpPr txBox="1"/>
          <p:nvPr/>
        </p:nvSpPr>
        <p:spPr>
          <a:xfrm>
            <a:off x="6095999" y="635214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/pdf/2205.11487.pdf</a:t>
            </a:r>
          </a:p>
        </p:txBody>
      </p:sp>
    </p:spTree>
    <p:extLst>
      <p:ext uri="{BB962C8B-B14F-4D97-AF65-F5344CB8AC3E}">
        <p14:creationId xmlns:p14="http://schemas.microsoft.com/office/powerpoint/2010/main" val="743036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ED47-FFC3-3351-D483-B4F5E441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Latent Diffusion Models (Stable Diffusion)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986DA-2880-6CCE-C18E-2ABA4C9A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9E98D-95CA-B238-A0DA-F682FD45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60927"/>
            <a:ext cx="7772400" cy="3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934-B379-ED5D-9DBA-5C0140DA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Latent Diffusion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5600C-2767-EB4F-93D9-B2EB4939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451EE-74A7-14F7-2152-01BC85B9E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89957"/>
            <a:ext cx="7772400" cy="47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5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7890-0AA1-4F96-4381-8A8A0BE1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Another More Recent Improvement: Flow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9E009-88ED-C5D1-2E57-5C8E195E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93EB4-A96E-7F46-FB29-DF388D78CBA6}"/>
              </a:ext>
            </a:extLst>
          </p:cNvPr>
          <p:cNvSpPr txBox="1"/>
          <p:nvPr/>
        </p:nvSpPr>
        <p:spPr>
          <a:xfrm>
            <a:off x="5064037" y="63392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https://www.youtube.com/watch?v=DDq_pIfHqLs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DD93-A882-B033-80BC-F99E422420C7}"/>
              </a:ext>
            </a:extLst>
          </p:cNvPr>
          <p:cNvSpPr txBox="1"/>
          <p:nvPr/>
        </p:nvSpPr>
        <p:spPr>
          <a:xfrm>
            <a:off x="838200" y="6356350"/>
            <a:ext cx="422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video by Jia-bin Huang (U of Maryland)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B080F-488A-92F5-6A5D-C13B5F6CA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2" y="1864069"/>
            <a:ext cx="10532025" cy="29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7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DF3EA-3658-2B20-5855-0AAACE2D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5E8C5-6D1C-8DA1-7FEB-FBFF42BA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7" y="136525"/>
            <a:ext cx="10532025" cy="2977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3F6D9-381B-1D66-DB42-E2A40130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5" y="3880272"/>
            <a:ext cx="8913848" cy="29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3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DC1DF-C38C-24AF-1127-3EF5E27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E678A-74EC-C7E7-9868-C195F500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58" y="136525"/>
            <a:ext cx="10021284" cy="3633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9A016-F638-279F-D628-A57FE88F56A9}"/>
              </a:ext>
            </a:extLst>
          </p:cNvPr>
          <p:cNvSpPr txBox="1"/>
          <p:nvPr/>
        </p:nvSpPr>
        <p:spPr>
          <a:xfrm>
            <a:off x="273268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https://arxiv.org/pdf/2412.15191</a:t>
            </a:r>
          </a:p>
        </p:txBody>
      </p:sp>
    </p:spTree>
    <p:extLst>
      <p:ext uri="{BB962C8B-B14F-4D97-AF65-F5344CB8AC3E}">
        <p14:creationId xmlns:p14="http://schemas.microsoft.com/office/powerpoint/2010/main" val="1746169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DC1DF-C38C-24AF-1127-3EF5E27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E678A-74EC-C7E7-9868-C195F500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58" y="136525"/>
            <a:ext cx="10021284" cy="3633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7A6B47-9F39-EE32-0645-90270189D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986" y="1258701"/>
            <a:ext cx="7772400" cy="52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3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4F4C7F-D7E5-D1D9-0258-CF1AFE1B6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98" y="376275"/>
            <a:ext cx="5686605" cy="1115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3FAF0-0212-041B-9FC0-3664BDF7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64FC9-04DF-F904-63A0-DA38CDCE2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19"/>
          <a:stretch/>
        </p:blipFill>
        <p:spPr>
          <a:xfrm>
            <a:off x="714866" y="1376402"/>
            <a:ext cx="5710769" cy="42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21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E936-633F-E9AD-2EA3-ACB02FD4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351"/>
            <a:ext cx="10515600" cy="4417611"/>
          </a:xfrm>
        </p:spPr>
        <p:txBody>
          <a:bodyPr/>
          <a:lstStyle/>
          <a:p>
            <a:r>
              <a:rPr lang="en-US" dirty="0"/>
              <a:t>Diffusion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8D793-8866-F33C-C30C-37EEF76B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B44C1-C663-803F-323C-B198C41A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6" y="0"/>
            <a:ext cx="10308587" cy="550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78143-C8FD-8544-006E-272A397B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36" y="4594124"/>
            <a:ext cx="6244806" cy="2127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38FD-136C-105A-D51C-AB3A41DEFF32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0E995-DF11-70A3-5374-2C3A8B571519}"/>
              </a:ext>
            </a:extLst>
          </p:cNvPr>
          <p:cNvSpPr txBox="1"/>
          <p:nvPr/>
        </p:nvSpPr>
        <p:spPr>
          <a:xfrm>
            <a:off x="73572" y="623852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571721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4F4C7F-D7E5-D1D9-0258-CF1AFE1B6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98" y="376275"/>
            <a:ext cx="5686605" cy="1115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3FAF0-0212-041B-9FC0-3664BDF7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0AB43F-0A01-0E3F-F844-DB7B2671FF8E}"/>
              </a:ext>
            </a:extLst>
          </p:cNvPr>
          <p:cNvGrpSpPr/>
          <p:nvPr/>
        </p:nvGrpSpPr>
        <p:grpSpPr>
          <a:xfrm>
            <a:off x="7674964" y="689548"/>
            <a:ext cx="4287187" cy="2938072"/>
            <a:chOff x="7674964" y="689548"/>
            <a:chExt cx="4287187" cy="293807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57783C-42CA-FB48-5227-6F06ECB62F09}"/>
                </a:ext>
              </a:extLst>
            </p:cNvPr>
            <p:cNvSpPr/>
            <p:nvPr/>
          </p:nvSpPr>
          <p:spPr>
            <a:xfrm>
              <a:off x="7674964" y="689548"/>
              <a:ext cx="4287187" cy="29380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098DBA-7F49-552E-1A56-C842FA47D66F}"/>
                </a:ext>
              </a:extLst>
            </p:cNvPr>
            <p:cNvSpPr txBox="1"/>
            <p:nvPr/>
          </p:nvSpPr>
          <p:spPr>
            <a:xfrm>
              <a:off x="8291447" y="2646517"/>
              <a:ext cx="2616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How do we find               ?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DE86D1-1C62-9C3B-6C89-FA4D0AB7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70067" y="2564483"/>
              <a:ext cx="482600" cy="533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3684BE-99DE-7DB9-24FD-E346A74A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1447" y="1458436"/>
              <a:ext cx="482600" cy="4640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3C8148-5BEE-8341-7D9C-FAE6CDF85432}"/>
                </a:ext>
              </a:extLst>
            </p:cNvPr>
            <p:cNvSpPr txBox="1"/>
            <p:nvPr/>
          </p:nvSpPr>
          <p:spPr>
            <a:xfrm>
              <a:off x="8118242" y="1007070"/>
              <a:ext cx="3094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Assume we have the following: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3FD79E-120E-96F0-54E4-64DF251ABD6A}"/>
                </a:ext>
              </a:extLst>
            </p:cNvPr>
            <p:cNvSpPr txBox="1"/>
            <p:nvPr/>
          </p:nvSpPr>
          <p:spPr>
            <a:xfrm>
              <a:off x="9053131" y="1505789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and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7FC131-944E-C811-1206-2120267A2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2842" y="1445736"/>
              <a:ext cx="643991" cy="6600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59DCF6-3FB6-DE0B-2CEE-1927B0A0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6855" y="1602124"/>
              <a:ext cx="780279" cy="3693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31716B-A881-5B94-2F0A-2E0A1CFBAF17}"/>
                </a:ext>
              </a:extLst>
            </p:cNvPr>
            <p:cNvSpPr txBox="1"/>
            <p:nvPr/>
          </p:nvSpPr>
          <p:spPr>
            <a:xfrm>
              <a:off x="10396773" y="159111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6C0E16D-FEB0-D97A-857B-24E50A6705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219"/>
          <a:stretch/>
        </p:blipFill>
        <p:spPr>
          <a:xfrm>
            <a:off x="714866" y="1376402"/>
            <a:ext cx="5710769" cy="42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2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4F4C7F-D7E5-D1D9-0258-CF1AFE1B6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98" y="376275"/>
            <a:ext cx="5686605" cy="1115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3FAF0-0212-041B-9FC0-3664BDF7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64FC9-04DF-F904-63A0-DA38CDCE2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66" y="1376402"/>
            <a:ext cx="5710769" cy="51278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D747AC-9523-CEA4-135A-92457488CE45}"/>
              </a:ext>
            </a:extLst>
          </p:cNvPr>
          <p:cNvGrpSpPr/>
          <p:nvPr/>
        </p:nvGrpSpPr>
        <p:grpSpPr>
          <a:xfrm>
            <a:off x="7674964" y="689548"/>
            <a:ext cx="4287187" cy="2938072"/>
            <a:chOff x="7674964" y="689548"/>
            <a:chExt cx="4287187" cy="29380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3F41B1-CD66-F061-0465-D6E1D8AC08B0}"/>
                </a:ext>
              </a:extLst>
            </p:cNvPr>
            <p:cNvSpPr/>
            <p:nvPr/>
          </p:nvSpPr>
          <p:spPr>
            <a:xfrm>
              <a:off x="7674964" y="689548"/>
              <a:ext cx="4287187" cy="29380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D83764-1C4F-177E-1722-76C70FAE5920}"/>
                </a:ext>
              </a:extLst>
            </p:cNvPr>
            <p:cNvSpPr txBox="1"/>
            <p:nvPr/>
          </p:nvSpPr>
          <p:spPr>
            <a:xfrm>
              <a:off x="8291447" y="2646517"/>
              <a:ext cx="2616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How do we find               ?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618345-0552-11B0-FF64-79013B8F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0067" y="2564483"/>
              <a:ext cx="482600" cy="533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91B6CD-33F8-F45B-2513-C6CC5CA85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1447" y="1458436"/>
              <a:ext cx="482600" cy="4640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2F130B-C488-5561-9709-430D8545DEA3}"/>
                </a:ext>
              </a:extLst>
            </p:cNvPr>
            <p:cNvSpPr txBox="1"/>
            <p:nvPr/>
          </p:nvSpPr>
          <p:spPr>
            <a:xfrm>
              <a:off x="8118242" y="1007070"/>
              <a:ext cx="3094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Assume we have the following: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5554E5-FAE1-0FAC-F552-8724E1F0209B}"/>
                </a:ext>
              </a:extLst>
            </p:cNvPr>
            <p:cNvSpPr txBox="1"/>
            <p:nvPr/>
          </p:nvSpPr>
          <p:spPr>
            <a:xfrm>
              <a:off x="9053131" y="1505789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and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50B70E-648C-B3EA-F086-BCD59B576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2842" y="1445736"/>
              <a:ext cx="643991" cy="6600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5DCE02-D19F-51B4-1CF3-0FB684E3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6855" y="1602124"/>
              <a:ext cx="780279" cy="3693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97A317-5877-106D-5C16-A268B85390BC}"/>
                </a:ext>
              </a:extLst>
            </p:cNvPr>
            <p:cNvSpPr txBox="1"/>
            <p:nvPr/>
          </p:nvSpPr>
          <p:spPr>
            <a:xfrm>
              <a:off x="10396773" y="159111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48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3F38-F77C-4CF2-5AA2-44F04E403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Also check this material to know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84C60-5D70-00CD-3D7F-BF0E0411A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Entire class on Flow Matching and Diffusion Models: https://diffusion.csail.mit.edu/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44AAD-C7C2-946A-0535-B57152C4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39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3727-29E9-C2C8-907D-26D08F5A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Methods to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3920D-E969-3A79-4950-F12102AB2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Auto-Regressive models (LLMs to Generate Images!)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1D5ED-6535-CD37-3279-798ECE69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98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B387-EEC4-485B-D1A9-4086ED02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149A-1774-6878-9230-717613318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A3177-8362-832D-4A3A-E7A0A0EA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D825-BF2D-977B-A9FF-B197D5BB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11" y="296113"/>
            <a:ext cx="11665577" cy="65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A846-DC7D-C9D8-0E69-8A385732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F1C9C-2866-3551-3B89-826AFE156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402F8-7CAD-5494-4A64-814C0EB4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74DD-ABBE-0DA5-5977-FF37052E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5" y="136525"/>
            <a:ext cx="1154288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14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0749-8DCD-03CF-B981-CEDFA57A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0272-089D-313D-51BB-EC70A2FF6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C5587-1A37-2EA4-20FE-32C87711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9109-C82D-740B-F15E-6A970B28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7" y="250825"/>
            <a:ext cx="11252286" cy="635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B3866-BB38-5AE5-8D4E-718FA6D15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50824"/>
            <a:ext cx="7067309" cy="4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48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73B1-B11F-D15D-F7DC-A884D201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61529-E6D1-462A-00C7-84CFDAB47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D5865-7ABA-A51F-8538-D7293999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D503D-5C30-1001-FFDD-936E1149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5" y="97384"/>
            <a:ext cx="11514729" cy="64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21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39E7-C634-E30C-AB17-9D64F28C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8144C-3993-6C2C-B3E0-EAE7A691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9566-EEDB-2FE8-7860-7AD290C1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D9441-0604-874F-F520-4518895D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2" y="131842"/>
            <a:ext cx="11556359" cy="65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7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28C9-9024-FE48-3E99-028555E8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Quantized - 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1433-2CFC-FBBB-6209-077296B4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F1E0-98C0-4725-6EC0-49C4B7964FDE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/abs/2012.09841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C5656-B8A2-551C-3524-DFE3517709BC}"/>
              </a:ext>
            </a:extLst>
          </p:cNvPr>
          <p:cNvSpPr txBox="1"/>
          <p:nvPr/>
        </p:nvSpPr>
        <p:spPr>
          <a:xfrm>
            <a:off x="404648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/pdf/2110.04627.pdf</a:t>
            </a:r>
          </a:p>
        </p:txBody>
      </p:sp>
      <p:pic>
        <p:nvPicPr>
          <p:cNvPr id="3074" name="Picture 2" descr="Taming Transformers for High-Resolution Image Synthesis">
            <a:extLst>
              <a:ext uri="{FF2B5EF4-FFF2-40B4-BE49-F238E27FC236}">
                <a16:creationId xmlns:a16="http://schemas.microsoft.com/office/drawing/2014/main" id="{75129BF3-0D89-800C-FA05-C162534D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" y="1520360"/>
            <a:ext cx="10773103" cy="42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2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25AB-5383-35CC-5A58-95E12336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B4ABE-55E4-53DA-F8D5-EE5DC714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96AE9-84BE-C7F9-C9FB-78586D17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E4A90-2C05-4B30-AC48-E9D030BF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2" y="365124"/>
            <a:ext cx="11417056" cy="599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A664E-B3AF-7467-4433-6E41E6904F58}"/>
              </a:ext>
            </a:extLst>
          </p:cNvPr>
          <p:cNvSpPr txBox="1"/>
          <p:nvPr/>
        </p:nvSpPr>
        <p:spPr>
          <a:xfrm>
            <a:off x="73572" y="650506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878667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28C9-9024-FE48-3E99-028555E8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6820"/>
            <a:ext cx="10515600" cy="826861"/>
          </a:xfrm>
        </p:spPr>
        <p:txBody>
          <a:bodyPr/>
          <a:lstStyle/>
          <a:p>
            <a:r>
              <a:rPr lang="en-US" dirty="0"/>
              <a:t>Vector Quantized GAN (VQGAN)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1433-2CFC-FBBB-6209-077296B4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F1E0-98C0-4725-6EC0-49C4B7964FDE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/abs/2012.09841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C5656-B8A2-551C-3524-DFE3517709BC}"/>
              </a:ext>
            </a:extLst>
          </p:cNvPr>
          <p:cNvSpPr txBox="1"/>
          <p:nvPr/>
        </p:nvSpPr>
        <p:spPr>
          <a:xfrm>
            <a:off x="404648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/pdf/2110.04627.pdf</a:t>
            </a:r>
          </a:p>
        </p:txBody>
      </p:sp>
      <p:pic>
        <p:nvPicPr>
          <p:cNvPr id="3074" name="Picture 2" descr="Taming Transformers for High-Resolution Image Synthesis">
            <a:extLst>
              <a:ext uri="{FF2B5EF4-FFF2-40B4-BE49-F238E27FC236}">
                <a16:creationId xmlns:a16="http://schemas.microsoft.com/office/drawing/2014/main" id="{75129BF3-0D89-800C-FA05-C162534D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98" y="1567722"/>
            <a:ext cx="9129344" cy="35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4DD38-5018-7EA4-3A62-C1BB0B56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19" y="5262994"/>
            <a:ext cx="4169001" cy="101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A05C6-9E18-CDA2-7077-B04151BD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829" y="5222198"/>
            <a:ext cx="3513082" cy="617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ECB9B-ACFC-304F-C0E3-B74C04887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99" y="5855612"/>
            <a:ext cx="4338802" cy="3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25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4C32-9985-D310-A79E-379240DA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(v1)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82A9-3D07-A0AE-E4D3-73F94666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1FD60-2E9F-4568-25A1-9C5B46D8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6"/>
          <a:stretch/>
        </p:blipFill>
        <p:spPr>
          <a:xfrm>
            <a:off x="677685" y="1139023"/>
            <a:ext cx="11186366" cy="5353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BE218-B77D-2151-08DF-4B12FD29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249" y="31422"/>
            <a:ext cx="5625662" cy="1232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C2A07-A263-9075-ED30-2BCA66ABBFBD}"/>
              </a:ext>
            </a:extLst>
          </p:cNvPr>
          <p:cNvSpPr txBox="1"/>
          <p:nvPr/>
        </p:nvSpPr>
        <p:spPr>
          <a:xfrm>
            <a:off x="10063750" y="352375"/>
            <a:ext cx="180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OpenAI Feb 2021</a:t>
            </a:r>
          </a:p>
        </p:txBody>
      </p:sp>
    </p:spTree>
    <p:extLst>
      <p:ext uri="{BB962C8B-B14F-4D97-AF65-F5344CB8AC3E}">
        <p14:creationId xmlns:p14="http://schemas.microsoft.com/office/powerpoint/2010/main" val="263393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4C32-9985-D310-A79E-379240DA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(v1)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82A9-3D07-A0AE-E4D3-73F94666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1FD60-2E9F-4568-25A1-9C5B46D8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6"/>
          <a:stretch/>
        </p:blipFill>
        <p:spPr>
          <a:xfrm>
            <a:off x="677685" y="1139023"/>
            <a:ext cx="11186366" cy="5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37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A74FB-E9A0-7245-5F8B-31110F3B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4ACC-5870-1D18-EA64-512AD161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74" y="1673065"/>
            <a:ext cx="9069555" cy="23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1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C7BA-9ED3-508A-D8FD-A8A355B7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F8D46-91E2-759A-7A16-18D997B4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04AC-8223-9DE3-7C14-BE5452A1E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5" b="40988"/>
          <a:stretch/>
        </p:blipFill>
        <p:spPr>
          <a:xfrm>
            <a:off x="265253" y="136525"/>
            <a:ext cx="11417056" cy="252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8D582-6619-D52E-EEF9-EA3B300D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54"/>
          <a:stretch/>
        </p:blipFill>
        <p:spPr>
          <a:xfrm>
            <a:off x="387472" y="2930364"/>
            <a:ext cx="11417056" cy="997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20E26-60E5-933F-D063-8622DEB5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28" y="4192178"/>
            <a:ext cx="10378960" cy="13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9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2094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73644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6"/>
          <a:stretch/>
        </p:blipFill>
        <p:spPr>
          <a:xfrm>
            <a:off x="755207" y="3429000"/>
            <a:ext cx="4893239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80798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3F1B-E77C-5CF8-055D-B06899A1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to model transition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644B-B3D9-7F4C-C62D-0AA790B3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8B661-4557-9106-7D56-C8025A794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8"/>
          <a:stretch/>
        </p:blipFill>
        <p:spPr>
          <a:xfrm>
            <a:off x="838200" y="1611010"/>
            <a:ext cx="9976145" cy="432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40E0D-BD55-2A21-92E7-0E8E6494FB03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7178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44"/>
          <a:stretch/>
        </p:blipFill>
        <p:spPr>
          <a:xfrm>
            <a:off x="5660020" y="3429000"/>
            <a:ext cx="4704144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4259935327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7651</TotalTime>
  <Words>336</Words>
  <Application>Microsoft Macintosh PowerPoint</Application>
  <PresentationFormat>Widescreen</PresentationFormat>
  <Paragraphs>80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lecture-template</vt:lpstr>
      <vt:lpstr>Office Theme</vt:lpstr>
      <vt:lpstr>Deep Learning for Vision &amp;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train?</vt:lpstr>
      <vt:lpstr>Unet to model transition </vt:lpstr>
      <vt:lpstr>How do we train?</vt:lpstr>
      <vt:lpstr>How do we train?</vt:lpstr>
      <vt:lpstr>Imagen by Google</vt:lpstr>
      <vt:lpstr>Imagen by Google</vt:lpstr>
      <vt:lpstr>Latent Diffusion Models (Stable Diffusion)</vt:lpstr>
      <vt:lpstr>Latent Diffusion Models</vt:lpstr>
      <vt:lpstr>Another More Recent Improvement: Flow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 check this material to know more</vt:lpstr>
      <vt:lpstr>Alternative Methods to Diffusion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Quantized - GAN</vt:lpstr>
      <vt:lpstr>Vector Quantized GAN (VQGAN)</vt:lpstr>
      <vt:lpstr>DALL-E (v1)</vt:lpstr>
      <vt:lpstr>DALL-E (v1)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 Roman</cp:lastModifiedBy>
  <cp:revision>118</cp:revision>
  <dcterms:created xsi:type="dcterms:W3CDTF">2020-08-27T13:44:04Z</dcterms:created>
  <dcterms:modified xsi:type="dcterms:W3CDTF">2025-03-11T20:32:11Z</dcterms:modified>
</cp:coreProperties>
</file>