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8" r:id="rId4"/>
    <p:sldId id="261" r:id="rId5"/>
    <p:sldId id="262" r:id="rId6"/>
    <p:sldId id="263" r:id="rId7"/>
    <p:sldId id="259" r:id="rId8"/>
    <p:sldId id="264" r:id="rId9"/>
    <p:sldId id="257" r:id="rId10"/>
    <p:sldId id="258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52"/>
    <p:restoredTop sz="94751"/>
  </p:normalViewPr>
  <p:slideViewPr>
    <p:cSldViewPr snapToGrid="0" snapToObjects="1">
      <p:cViewPr varScale="1">
        <p:scale>
          <a:sx n="119" d="100"/>
          <a:sy n="119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9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8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6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4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1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1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8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90531-D847-B543-A8B6-5DA16CD7B079}" type="datetimeFigureOut">
              <a:rPr lang="en-US" smtClean="0"/>
              <a:t>10/7/16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558" y="390842"/>
            <a:ext cx="7772400" cy="3191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Adversarial Examples, Generative Adversarial Networks, Deep Dream, Style Transfer,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202" y="3671941"/>
            <a:ext cx="3550023" cy="29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296"/>
            <a:ext cx="9144000" cy="51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023" y="2449618"/>
            <a:ext cx="6879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Johnson et. al.</a:t>
            </a:r>
            <a:r>
              <a:rPr lang="en-US" sz="3200" b="0" i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sz="32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Perceptual Losses for Real-Time Style Transfer and Super-Resolution. </a:t>
            </a:r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ECCV 2016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75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5" y="1925619"/>
            <a:ext cx="7798437" cy="2907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9" r="80588" b="52420"/>
          <a:stretch/>
        </p:blipFill>
        <p:spPr>
          <a:xfrm>
            <a:off x="3571538" y="791147"/>
            <a:ext cx="1495313" cy="1360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4" r="80588" b="26721"/>
          <a:stretch/>
        </p:blipFill>
        <p:spPr>
          <a:xfrm>
            <a:off x="3449863" y="4833511"/>
            <a:ext cx="1738661" cy="136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4" r="80588" b="26721"/>
          <a:stretch/>
        </p:blipFill>
        <p:spPr>
          <a:xfrm>
            <a:off x="124569" y="2809540"/>
            <a:ext cx="1775012" cy="13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5" y="1925619"/>
            <a:ext cx="7798437" cy="2907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9" r="80588" b="52420"/>
          <a:stretch/>
        </p:blipFill>
        <p:spPr>
          <a:xfrm>
            <a:off x="3571538" y="791147"/>
            <a:ext cx="1495313" cy="1360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2488351"/>
            <a:ext cx="1674654" cy="1782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38" y="4690333"/>
            <a:ext cx="1567446" cy="16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Convnets</a:t>
            </a:r>
            <a:r>
              <a:rPr lang="en-US" dirty="0" smtClean="0"/>
              <a:t> (optimize weights to predict bus)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57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354330" y="3081382"/>
            <a:ext cx="1801431" cy="1794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2370" y="3551448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bus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424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Convnets</a:t>
            </a:r>
            <a:r>
              <a:rPr lang="en-US" dirty="0" smtClean="0"/>
              <a:t> (optimize input to predict ostrich)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57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354330" y="3081382"/>
            <a:ext cx="1801431" cy="1794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2370" y="3551448"/>
            <a:ext cx="1321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ostrich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1"/>
          <a:stretch/>
        </p:blipFill>
        <p:spPr>
          <a:xfrm>
            <a:off x="305969" y="2171700"/>
            <a:ext cx="8547917" cy="2932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113" y="5691008"/>
            <a:ext cx="687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38100"/>
            <a:ext cx="6718300" cy="678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3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Adversarial Networks (GAN) [</a:t>
            </a:r>
            <a:r>
              <a:rPr lang="en-US" dirty="0" err="1" smtClean="0"/>
              <a:t>Goodfellow</a:t>
            </a:r>
            <a:r>
              <a:rPr lang="en-US" dirty="0" smtClean="0"/>
              <a:t> et al.]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57242"/>
            <a:ext cx="7780136" cy="1957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11681"/>
            <a:ext cx="7775909" cy="339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833" y="5687746"/>
            <a:ext cx="687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Radford et. al.</a:t>
            </a:r>
            <a:r>
              <a:rPr lang="en-US" b="0" i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Networks</a:t>
            </a:r>
            <a:r>
              <a:rPr lang="en-US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.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ICLR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Network (closer look)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" y="1946373"/>
            <a:ext cx="7429500" cy="30448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50776" y="1452282"/>
            <a:ext cx="3732904" cy="5163671"/>
            <a:chOff x="2850776" y="1452282"/>
            <a:chExt cx="3732904" cy="5163671"/>
          </a:xfrm>
        </p:grpSpPr>
        <p:sp>
          <p:nvSpPr>
            <p:cNvPr id="5" name="Rectangle 4"/>
            <p:cNvSpPr/>
            <p:nvPr/>
          </p:nvSpPr>
          <p:spPr>
            <a:xfrm>
              <a:off x="2850776" y="1452282"/>
              <a:ext cx="3732904" cy="51636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40078" y="1761707"/>
              <a:ext cx="2354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Deconvolutional</a:t>
              </a:r>
              <a:r>
                <a:rPr lang="en-US" dirty="0" smtClean="0"/>
                <a:t> Layers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507805" y="2318516"/>
            <a:ext cx="236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Upconvolutional</a:t>
            </a:r>
            <a:r>
              <a:rPr lang="en-US" dirty="0" smtClean="0"/>
              <a:t> 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05199" y="2853868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Backwards </a:t>
            </a:r>
            <a:r>
              <a:rPr lang="en-US" dirty="0" err="1" smtClean="0"/>
              <a:t>Strided</a:t>
            </a:r>
            <a:r>
              <a:rPr lang="en-US" dirty="0" smtClean="0"/>
              <a:t> Convolutional Layers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8535" y="3645154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Fractionally </a:t>
            </a:r>
            <a:r>
              <a:rPr lang="en-US" dirty="0" err="1" smtClean="0"/>
              <a:t>Strided</a:t>
            </a:r>
            <a:r>
              <a:rPr lang="en-US" dirty="0" smtClean="0"/>
              <a:t> Convolutional Layers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8535" y="4387048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Transposed Convolutional Layers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2485" y="5198980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Spatial Full Convolutional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023" y="2449618"/>
            <a:ext cx="6879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Gatys et. al.</a:t>
            </a:r>
            <a:r>
              <a:rPr lang="en-US" sz="3200" b="0" i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sz="32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Image Style Transfer Using Convolutional Neural Networks. </a:t>
            </a:r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CVPR 2016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45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6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35915" y="1"/>
            <a:ext cx="8078993" cy="2517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20" y="868979"/>
            <a:ext cx="2984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6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517751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6348" y="4216996"/>
            <a:ext cx="7657652" cy="25656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69" y="4967224"/>
            <a:ext cx="2202261" cy="884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33" y="5851893"/>
            <a:ext cx="2641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133</Words>
  <Application>Microsoft Macintosh PowerPoint</Application>
  <PresentationFormat>On-screen Show (4:3)</PresentationFormat>
  <Paragraphs>17</Paragraphs>
  <Slides>13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Arial</vt:lpstr>
      <vt:lpstr>Arial</vt:lpstr>
      <vt:lpstr>Office Theme</vt:lpstr>
      <vt:lpstr>Adversarial Examples, Generative Adversarial Networks, Deep Dream, Style Transfer, etc</vt:lpstr>
      <vt:lpstr>Convnets (optimize weights to predict bus)</vt:lpstr>
      <vt:lpstr>Convnets (optimize input to predict ostrich)</vt:lpstr>
      <vt:lpstr>PowerPoint Presentation</vt:lpstr>
      <vt:lpstr>Generative Adversarial Networks (GAN) [Goodfellow et al.]</vt:lpstr>
      <vt:lpstr>Generative Network (closer look)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should we care about Vincent?</dc:title>
  <dc:creator>Vicente Ignacio Ordonez Roman</dc:creator>
  <cp:lastModifiedBy>Vicente Ignacio Ordonez Roman</cp:lastModifiedBy>
  <cp:revision>13</cp:revision>
  <dcterms:created xsi:type="dcterms:W3CDTF">2016-08-02T02:27:12Z</dcterms:created>
  <dcterms:modified xsi:type="dcterms:W3CDTF">2016-10-07T19:51:22Z</dcterms:modified>
</cp:coreProperties>
</file>