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60" r:id="rId3"/>
    <p:sldId id="268" r:id="rId4"/>
    <p:sldId id="271" r:id="rId5"/>
    <p:sldId id="261" r:id="rId6"/>
    <p:sldId id="273" r:id="rId7"/>
    <p:sldId id="262" r:id="rId8"/>
    <p:sldId id="272" r:id="rId9"/>
    <p:sldId id="263" r:id="rId10"/>
    <p:sldId id="269" r:id="rId11"/>
    <p:sldId id="259" r:id="rId12"/>
    <p:sldId id="264" r:id="rId13"/>
    <p:sldId id="257" r:id="rId14"/>
    <p:sldId id="258" r:id="rId15"/>
    <p:sldId id="265" r:id="rId16"/>
    <p:sldId id="266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59"/>
    <p:restoredTop sz="94853"/>
  </p:normalViewPr>
  <p:slideViewPr>
    <p:cSldViewPr snapToGrid="0" snapToObjects="1">
      <p:cViewPr varScale="1">
        <p:scale>
          <a:sx n="88" d="100"/>
          <a:sy n="88" d="100"/>
        </p:scale>
        <p:origin x="1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FFDAE-7A35-0F47-8F2E-64557B5DA5AB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EEFBE-061B-F546-9130-228C45FBF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2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92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87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6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48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17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1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8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0531-D847-B543-A8B6-5DA16CD7B079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2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90531-D847-B543-A8B6-5DA16CD7B079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CD497-6B1F-544F-87E2-3DAA2072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6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558" y="390842"/>
            <a:ext cx="7772400" cy="31914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Adversarial Examples, Generative Adversarial Networks, Style Transfer, </a:t>
            </a:r>
            <a:r>
              <a:rPr lang="en-US" dirty="0" err="1" smtClean="0"/>
              <a:t>etc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202" y="3671941"/>
            <a:ext cx="3550023" cy="295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4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807"/>
            <a:ext cx="9144000" cy="596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6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4023" y="2449618"/>
            <a:ext cx="68795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222222"/>
                </a:solidFill>
                <a:effectLst/>
                <a:latin typeface="arial" charset="0"/>
              </a:rPr>
              <a:t>Gatys et. al.</a:t>
            </a:r>
            <a:r>
              <a:rPr lang="en-US" sz="3200" b="0" i="0" dirty="0" smtClean="0">
                <a:solidFill>
                  <a:schemeClr val="tx2"/>
                </a:solidFill>
                <a:effectLst/>
                <a:latin typeface="arial" charset="0"/>
              </a:rPr>
              <a:t> </a:t>
            </a:r>
            <a:r>
              <a:rPr lang="en-US" sz="3200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Image Style Transfer Using Convolutional Neural Networks. </a:t>
            </a:r>
            <a:r>
              <a:rPr lang="en-US" sz="3200" b="0" i="0" dirty="0" smtClean="0">
                <a:solidFill>
                  <a:srgbClr val="222222"/>
                </a:solidFill>
                <a:effectLst/>
                <a:latin typeface="arial" charset="0"/>
              </a:rPr>
              <a:t>CVPR 2016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9458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46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807285" cy="31317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35915" y="1"/>
            <a:ext cx="8078993" cy="25172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20" y="868979"/>
            <a:ext cx="2984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8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46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517751"/>
            <a:ext cx="1807285" cy="31317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86348" y="4216996"/>
            <a:ext cx="7657652" cy="25656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869" y="4967224"/>
            <a:ext cx="2202261" cy="884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33" y="5851893"/>
            <a:ext cx="26416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296"/>
            <a:ext cx="9144000" cy="51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0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4023" y="2449618"/>
            <a:ext cx="68795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222222"/>
                </a:solidFill>
                <a:effectLst/>
                <a:latin typeface="arial" charset="0"/>
              </a:rPr>
              <a:t>Johnson et. al.</a:t>
            </a:r>
            <a:r>
              <a:rPr lang="en-US" sz="3200" b="0" i="0" dirty="0" smtClean="0">
                <a:solidFill>
                  <a:schemeClr val="tx2"/>
                </a:solidFill>
                <a:effectLst/>
                <a:latin typeface="arial" charset="0"/>
              </a:rPr>
              <a:t> </a:t>
            </a:r>
            <a:r>
              <a:rPr lang="en-US" sz="3200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Perceptual Losses for Real-Time Style Transfer and Super-Resolution. </a:t>
            </a:r>
            <a:r>
              <a:rPr lang="en-US" sz="3200" b="0" i="0" dirty="0" smtClean="0">
                <a:solidFill>
                  <a:srgbClr val="222222"/>
                </a:solidFill>
                <a:effectLst/>
                <a:latin typeface="arial" charset="0"/>
              </a:rPr>
              <a:t>ECCV 2016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175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75" y="1925619"/>
            <a:ext cx="7798437" cy="2907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9" r="80588" b="52420"/>
          <a:stretch/>
        </p:blipFill>
        <p:spPr>
          <a:xfrm>
            <a:off x="3571538" y="791147"/>
            <a:ext cx="1495313" cy="1360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4" r="80588" b="26721"/>
          <a:stretch/>
        </p:blipFill>
        <p:spPr>
          <a:xfrm>
            <a:off x="3449863" y="4833511"/>
            <a:ext cx="1738661" cy="1361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4" r="80588" b="26721"/>
          <a:stretch/>
        </p:blipFill>
        <p:spPr>
          <a:xfrm>
            <a:off x="124569" y="2809540"/>
            <a:ext cx="1775012" cy="138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7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75" y="1925619"/>
            <a:ext cx="7798437" cy="2907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9" r="80588" b="52420"/>
          <a:stretch/>
        </p:blipFill>
        <p:spPr>
          <a:xfrm>
            <a:off x="3571538" y="791147"/>
            <a:ext cx="1495313" cy="1360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" y="2488351"/>
            <a:ext cx="1674654" cy="1782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38" y="4690333"/>
            <a:ext cx="1567446" cy="166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4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Convnets</a:t>
            </a:r>
            <a:r>
              <a:rPr lang="en-US" dirty="0" smtClean="0"/>
              <a:t> (optimize weights to predict bus)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57" y="2811780"/>
            <a:ext cx="4996809" cy="2064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354330" y="3081382"/>
            <a:ext cx="1801431" cy="1794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2370" y="3551448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bus</a:t>
            </a:r>
            <a:endParaRPr lang="en-US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78410" y="5264529"/>
                <a:ext cx="1506951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latin typeface="Cambria Math" charset="0"/>
                        </a:rPr>
                        <m:t> −</m:t>
                      </m:r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mr-I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𝑤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410" y="5264529"/>
                <a:ext cx="1506951" cy="5259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439235" y="1974235"/>
                <a:ext cx="9640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𝐿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latin typeface="Cambria Math" charset="0"/>
                        </a:rPr>
                        <m:t>𝑏𝑢𝑠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9235" y="1974235"/>
                <a:ext cx="964046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5063" t="-2222" r="-8228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78409" y="1974235"/>
                <a:ext cx="11853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r>
                        <a:rPr lang="en-US" b="0" i="1" smtClean="0">
                          <a:latin typeface="Cambria Math" charset="0"/>
                        </a:rPr>
                        <m:t>;</m:t>
                      </m:r>
                      <m:r>
                        <a:rPr lang="en-US" b="0" i="1" smtClean="0"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409" y="1974235"/>
                <a:ext cx="1185324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4639" t="-2222" r="-6701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255045" y="1974235"/>
                <a:ext cx="3330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045" y="1974235"/>
                <a:ext cx="333040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245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Convnets</a:t>
            </a:r>
            <a:r>
              <a:rPr lang="en-US" dirty="0" smtClean="0"/>
              <a:t> (optimize input to predict ostrich)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57" y="2811780"/>
            <a:ext cx="4996809" cy="2064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354330" y="3081382"/>
            <a:ext cx="1801431" cy="1794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2370" y="3551448"/>
            <a:ext cx="1321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ostrich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900106" y="6090320"/>
            <a:ext cx="6879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Work on Adversarial examples by </a:t>
            </a:r>
            <a:r>
              <a:rPr lang="en-US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Goodfellow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 et al. , </a:t>
            </a:r>
            <a:r>
              <a:rPr lang="en-US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Szegedy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 et. al., etc.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78410" y="5220117"/>
                <a:ext cx="1339790" cy="5267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r>
                        <a:rPr lang="en-US" b="0" i="1" smtClean="0">
                          <a:latin typeface="Cambria Math" charset="0"/>
                        </a:rPr>
                        <m:t> −</m:t>
                      </m:r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mr-I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410" y="5220117"/>
                <a:ext cx="1339790" cy="52674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439235" y="1974235"/>
                <a:ext cx="13367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𝐿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latin typeface="Cambria Math" charset="0"/>
                        </a:rPr>
                        <m:t>𝑜𝑠𝑡𝑟𝑖𝑐h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9235" y="1974235"/>
                <a:ext cx="1336776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3636" t="-2222" r="-5909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78409" y="1974235"/>
                <a:ext cx="11853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r>
                        <a:rPr lang="en-US" b="0" i="1" smtClean="0">
                          <a:latin typeface="Cambria Math" charset="0"/>
                        </a:rPr>
                        <m:t>;</m:t>
                      </m:r>
                      <m:r>
                        <a:rPr lang="en-US" b="0" i="1" smtClean="0"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409" y="1974235"/>
                <a:ext cx="1185324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4639" t="-2222" r="-6701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255045" y="1974235"/>
                <a:ext cx="3330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045" y="1974235"/>
                <a:ext cx="333040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172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Convnets</a:t>
            </a:r>
            <a:r>
              <a:rPr lang="en-US" dirty="0" smtClean="0"/>
              <a:t> (optimize input to predict ostrich)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57" y="2811780"/>
            <a:ext cx="4996809" cy="2064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354330" y="3081382"/>
            <a:ext cx="1801431" cy="1794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2370" y="3551448"/>
            <a:ext cx="1321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ostrich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1"/>
          <a:stretch/>
        </p:blipFill>
        <p:spPr>
          <a:xfrm>
            <a:off x="305969" y="2171700"/>
            <a:ext cx="8547917" cy="2932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1113" y="5691008"/>
            <a:ext cx="6879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Work on Adversarial examples by </a:t>
            </a:r>
            <a:r>
              <a:rPr lang="en-US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Goodfellow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 et al. , </a:t>
            </a:r>
            <a:r>
              <a:rPr lang="en-US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Szegedy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 et. al.,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49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38100"/>
            <a:ext cx="6718300" cy="678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3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37" y="440097"/>
            <a:ext cx="8054241" cy="50315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69632" y="6288009"/>
            <a:ext cx="7093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XavierLinNow</a:t>
            </a:r>
            <a:r>
              <a:rPr lang="en-US" dirty="0"/>
              <a:t>/</a:t>
            </a:r>
            <a:r>
              <a:rPr lang="en-US" dirty="0" err="1"/>
              <a:t>deepdream_pytorch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8909" y="6285411"/>
            <a:ext cx="3110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Generate your own in </a:t>
            </a:r>
            <a:r>
              <a:rPr lang="en-US" dirty="0" err="1" smtClean="0"/>
              <a:t>Pytorch</a:t>
            </a:r>
            <a:r>
              <a:rPr lang="en-US" dirty="0" smtClean="0"/>
              <a:t>: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5711" y="5730114"/>
            <a:ext cx="8768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research.googleblog.com</a:t>
            </a:r>
            <a:r>
              <a:rPr lang="en-US" dirty="0"/>
              <a:t>/2015/06/</a:t>
            </a:r>
            <a:r>
              <a:rPr lang="en-US" dirty="0" err="1"/>
              <a:t>inceptionism</a:t>
            </a:r>
            <a:r>
              <a:rPr lang="en-US" dirty="0"/>
              <a:t>-going-deeper-into-</a:t>
            </a:r>
            <a:r>
              <a:rPr lang="en-US" dirty="0" err="1"/>
              <a:t>neural.html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8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Adversarial Networks (GAN) [</a:t>
            </a:r>
            <a:r>
              <a:rPr lang="en-US" dirty="0" err="1" smtClean="0"/>
              <a:t>Goodfellow</a:t>
            </a:r>
            <a:r>
              <a:rPr lang="en-US" dirty="0" smtClean="0"/>
              <a:t> et al.]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57242"/>
            <a:ext cx="7780136" cy="195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3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Adversarial Networks (GAN) [</a:t>
            </a:r>
            <a:r>
              <a:rPr lang="en-US" dirty="0" err="1" smtClean="0"/>
              <a:t>Goodfellow</a:t>
            </a:r>
            <a:r>
              <a:rPr lang="en-US" dirty="0" smtClean="0"/>
              <a:t> et al.]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57242"/>
            <a:ext cx="7780136" cy="1957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11681"/>
            <a:ext cx="7775909" cy="339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6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833" y="5687746"/>
            <a:ext cx="6879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Radford et. al.</a:t>
            </a:r>
            <a:r>
              <a:rPr lang="en-US" b="0" i="0" dirty="0" smtClean="0">
                <a:solidFill>
                  <a:schemeClr val="tx2"/>
                </a:solidFill>
                <a:effectLst/>
                <a:latin typeface="arial" charset="0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Unsupervised Representation Learning with Deep Convolutional Generative Adversarial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Networks</a:t>
            </a:r>
            <a:r>
              <a:rPr lang="en-US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.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ICLR 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Network (closer look)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54" y="1946373"/>
            <a:ext cx="7429500" cy="304487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50776" y="1452282"/>
            <a:ext cx="3732904" cy="5163671"/>
            <a:chOff x="2850776" y="1452282"/>
            <a:chExt cx="3732904" cy="5163671"/>
          </a:xfrm>
        </p:grpSpPr>
        <p:sp>
          <p:nvSpPr>
            <p:cNvPr id="5" name="Rectangle 4"/>
            <p:cNvSpPr/>
            <p:nvPr/>
          </p:nvSpPr>
          <p:spPr>
            <a:xfrm>
              <a:off x="2850776" y="1452282"/>
              <a:ext cx="3732904" cy="51636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40078" y="1761707"/>
              <a:ext cx="2354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/>
                <a:t>Deconvolutional</a:t>
              </a:r>
              <a:r>
                <a:rPr lang="en-US" dirty="0" smtClean="0"/>
                <a:t> Layers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507805" y="2318516"/>
            <a:ext cx="2365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Upconvolutional</a:t>
            </a:r>
            <a:r>
              <a:rPr lang="en-US" dirty="0" smtClean="0"/>
              <a:t> Layers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05199" y="2853868"/>
            <a:ext cx="2624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Backwards </a:t>
            </a:r>
            <a:r>
              <a:rPr lang="en-US" dirty="0" err="1" smtClean="0"/>
              <a:t>Strided</a:t>
            </a:r>
            <a:r>
              <a:rPr lang="en-US" dirty="0" smtClean="0"/>
              <a:t> Convolutional Layers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8535" y="3645154"/>
            <a:ext cx="2624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Fractionally </a:t>
            </a:r>
            <a:r>
              <a:rPr lang="en-US" dirty="0" err="1" smtClean="0"/>
              <a:t>Strided</a:t>
            </a:r>
            <a:r>
              <a:rPr lang="en-US" dirty="0" smtClean="0"/>
              <a:t> Convolutional Layers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78535" y="4387048"/>
            <a:ext cx="2624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Transposed Convolutional Layers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22485" y="5198980"/>
            <a:ext cx="2624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Spatial Full Convolutional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93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617</TotalTime>
  <Words>234</Words>
  <Application>Microsoft Macintosh PowerPoint</Application>
  <PresentationFormat>On-screen Show (4:3)</PresentationFormat>
  <Paragraphs>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Calibri Light</vt:lpstr>
      <vt:lpstr>Cambria Math</vt:lpstr>
      <vt:lpstr>Mangal</vt:lpstr>
      <vt:lpstr>Arial</vt:lpstr>
      <vt:lpstr>Arial</vt:lpstr>
      <vt:lpstr>Office Theme</vt:lpstr>
      <vt:lpstr>Adversarial Examples, Generative Adversarial Networks, Style Transfer, etc</vt:lpstr>
      <vt:lpstr>Convnets (optimize weights to predict bus)</vt:lpstr>
      <vt:lpstr>Convnets (optimize input to predict ostrich)</vt:lpstr>
      <vt:lpstr>Convnets (optimize input to predict ostrich)</vt:lpstr>
      <vt:lpstr>PowerPoint Presentation</vt:lpstr>
      <vt:lpstr>PowerPoint Presentation</vt:lpstr>
      <vt:lpstr>Generative Adversarial Networks (GAN) [Goodfellow et al.]</vt:lpstr>
      <vt:lpstr>Generative Adversarial Networks (GAN) [Goodfellow et al.]</vt:lpstr>
      <vt:lpstr>Generative Network (closer look)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should we care about Vincent?</dc:title>
  <dc:creator>Vicente Ignacio Ordonez Roman</dc:creator>
  <cp:lastModifiedBy>Vicente Ordonez</cp:lastModifiedBy>
  <cp:revision>16</cp:revision>
  <dcterms:created xsi:type="dcterms:W3CDTF">2016-08-02T02:27:12Z</dcterms:created>
  <dcterms:modified xsi:type="dcterms:W3CDTF">2017-10-17T23:09:12Z</dcterms:modified>
</cp:coreProperties>
</file>