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4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  <p:sldMasterId id="2147483705" r:id="rId2"/>
    <p:sldMasterId id="2147483820" r:id="rId3"/>
    <p:sldMasterId id="2147483867" r:id="rId4"/>
    <p:sldMasterId id="2147483883" r:id="rId5"/>
  </p:sldMasterIdLst>
  <p:notesMasterIdLst>
    <p:notesMasterId r:id="rId7"/>
  </p:notesMasterIdLst>
  <p:handoutMasterIdLst>
    <p:handoutMasterId r:id="rId8"/>
  </p:handoutMasterIdLst>
  <p:sldIdLst>
    <p:sldId id="934" r:id="rId6"/>
  </p:sldIdLst>
  <p:sldSz cx="9144000" cy="6858000" type="screen4x3"/>
  <p:notesSz cx="9296400" cy="7010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A8A26"/>
    <a:srgbClr val="2F329D"/>
    <a:srgbClr val="DA5800"/>
    <a:srgbClr val="E6AF00"/>
    <a:srgbClr val="340761"/>
    <a:srgbClr val="DDDDDD"/>
    <a:srgbClr val="000000"/>
    <a:srgbClr val="FF8F43"/>
    <a:srgbClr val="37435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01" autoAdjust="0"/>
    <p:restoredTop sz="99885" autoAdjust="0"/>
  </p:normalViewPr>
  <p:slideViewPr>
    <p:cSldViewPr snapToGrid="0">
      <p:cViewPr varScale="1">
        <p:scale>
          <a:sx n="141" d="100"/>
          <a:sy n="141" d="100"/>
        </p:scale>
        <p:origin x="-1792" y="-104"/>
      </p:cViewPr>
      <p:guideLst>
        <p:guide orient="horz" pos="2160"/>
        <p:guide pos="2888"/>
      </p:guideLst>
    </p:cSldViewPr>
  </p:slideViewPr>
  <p:outlineViewPr>
    <p:cViewPr>
      <p:scale>
        <a:sx n="33" d="100"/>
        <a:sy n="33" d="100"/>
      </p:scale>
      <p:origin x="0" y="245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7" d="100"/>
        <a:sy n="197" d="100"/>
      </p:scale>
      <p:origin x="0" y="3232"/>
    </p:cViewPr>
  </p:sorterViewPr>
  <p:notesViewPr>
    <p:cSldViewPr snapToGrid="0">
      <p:cViewPr varScale="1">
        <p:scale>
          <a:sx n="48" d="100"/>
          <a:sy n="48" d="100"/>
        </p:scale>
        <p:origin x="-114" y="-1182"/>
      </p:cViewPr>
      <p:guideLst>
        <p:guide orient="horz" pos="2208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DE61C7-E35A-F646-A779-7B451CDC1C99}" type="doc">
      <dgm:prSet loTypeId="urn:microsoft.com/office/officeart/2005/8/layout/cycle2" loCatId="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1AB2D87-FD6C-5540-A2AE-301C57F5DD1E}">
      <dgm:prSet phldrT="[Text]"/>
      <dgm:spPr/>
      <dgm:t>
        <a:bodyPr/>
        <a:lstStyle/>
        <a:p>
          <a:r>
            <a:rPr lang="en-US" dirty="0" smtClean="0">
              <a:solidFill>
                <a:srgbClr val="000090"/>
              </a:solidFill>
            </a:rPr>
            <a:t>1) Data </a:t>
          </a:r>
          <a:r>
            <a:rPr lang="en-US" dirty="0" smtClean="0">
              <a:solidFill>
                <a:srgbClr val="000090"/>
              </a:solidFill>
            </a:rPr>
            <a:t>Generation</a:t>
          </a:r>
          <a:endParaRPr lang="en-US" dirty="0">
            <a:solidFill>
              <a:srgbClr val="000090"/>
            </a:solidFill>
          </a:endParaRPr>
        </a:p>
      </dgm:t>
    </dgm:pt>
    <dgm:pt modelId="{3C238D37-2F3C-514F-A4E5-4EF333BD1CD9}" type="parTrans" cxnId="{DE3AA841-DD80-C443-A242-E9B3AF402F32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15A26AB5-C3DC-AD42-AF5A-2A3747EF4921}" type="sibTrans" cxnId="{DE3AA841-DD80-C443-A242-E9B3AF402F32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4A910993-C3E6-644D-9302-DAF198CBB5A3}">
      <dgm:prSet phldrT="[Text]"/>
      <dgm:spPr/>
      <dgm:t>
        <a:bodyPr/>
        <a:lstStyle/>
        <a:p>
          <a:r>
            <a:rPr lang="en-US" dirty="0" smtClean="0">
              <a:solidFill>
                <a:srgbClr val="000090"/>
              </a:solidFill>
            </a:rPr>
            <a:t>2) Data Processing &amp; Organization</a:t>
          </a:r>
          <a:endParaRPr lang="en-US" dirty="0">
            <a:solidFill>
              <a:srgbClr val="000090"/>
            </a:solidFill>
          </a:endParaRPr>
        </a:p>
      </dgm:t>
    </dgm:pt>
    <dgm:pt modelId="{3592C559-0D81-EB4D-91E8-D2784BD70165}" type="parTrans" cxnId="{C6A505B1-3FEC-1C4B-98F4-D1340FA1D1D7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7B0B7D4C-BC51-FE4E-A8AD-3855696744E2}" type="sibTrans" cxnId="{C6A505B1-3FEC-1C4B-98F4-D1340FA1D1D7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EB8A2C6C-D258-194D-B899-BC57B8682F5F}">
      <dgm:prSet phldrT="[Text]"/>
      <dgm:spPr/>
      <dgm:t>
        <a:bodyPr/>
        <a:lstStyle/>
        <a:p>
          <a:r>
            <a:rPr lang="en-US" dirty="0" smtClean="0">
              <a:solidFill>
                <a:srgbClr val="000090"/>
              </a:solidFill>
            </a:rPr>
            <a:t>3) Mining</a:t>
          </a:r>
          <a:r>
            <a:rPr lang="en-US" dirty="0" smtClean="0">
              <a:solidFill>
                <a:srgbClr val="000090"/>
              </a:solidFill>
            </a:rPr>
            <a:t>, Discovery, Predictive Modeling</a:t>
          </a:r>
          <a:endParaRPr lang="en-US" dirty="0">
            <a:solidFill>
              <a:srgbClr val="000090"/>
            </a:solidFill>
          </a:endParaRPr>
        </a:p>
      </dgm:t>
    </dgm:pt>
    <dgm:pt modelId="{04C93C15-96AD-384A-9493-191A4AE21F28}" type="parTrans" cxnId="{EF552A87-FD4B-C94B-B2BD-3170AD0AA31E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08B7D284-C3EB-2641-9370-9DD5FDE4EDF6}" type="sibTrans" cxnId="{EF552A87-FD4B-C94B-B2BD-3170AD0AA31E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4C25EB64-3A0F-FF45-9DD8-9DF64764CFFB}">
      <dgm:prSet phldrT="[Text]"/>
      <dgm:spPr/>
      <dgm:t>
        <a:bodyPr/>
        <a:lstStyle/>
        <a:p>
          <a:r>
            <a:rPr lang="en-US" dirty="0" smtClean="0">
              <a:solidFill>
                <a:srgbClr val="000090"/>
              </a:solidFill>
            </a:rPr>
            <a:t>4) Derive Insights, Refine, Plan, Execute</a:t>
          </a:r>
          <a:endParaRPr lang="en-US" dirty="0" smtClean="0">
            <a:solidFill>
              <a:srgbClr val="000090"/>
            </a:solidFill>
          </a:endParaRPr>
        </a:p>
      </dgm:t>
    </dgm:pt>
    <dgm:pt modelId="{7A9B6626-7B39-3A46-9508-ACEFDB20D06F}" type="parTrans" cxnId="{D8A70F4B-D574-4D40-8E06-D0AAE4136F12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52CC59A2-181F-404D-B28A-F0233DF5DFDA}" type="sibTrans" cxnId="{D8A70F4B-D574-4D40-8E06-D0AAE4136F12}">
      <dgm:prSet/>
      <dgm:spPr/>
      <dgm:t>
        <a:bodyPr/>
        <a:lstStyle/>
        <a:p>
          <a:endParaRPr lang="en-US">
            <a:solidFill>
              <a:srgbClr val="000090"/>
            </a:solidFill>
          </a:endParaRPr>
        </a:p>
      </dgm:t>
    </dgm:pt>
    <dgm:pt modelId="{26922CA8-00DA-CA45-84E1-92A8F57A4754}" type="pres">
      <dgm:prSet presAssocID="{E2DE61C7-E35A-F646-A779-7B451CDC1C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7CB7211-2A0B-6045-8E9C-0075B8FD7536}" type="pres">
      <dgm:prSet presAssocID="{71AB2D87-FD6C-5540-A2AE-301C57F5DD1E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028EFB-97BC-7043-AFA4-5059789C6A28}" type="pres">
      <dgm:prSet presAssocID="{15A26AB5-C3DC-AD42-AF5A-2A3747EF492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E914937C-E75D-8142-8D46-711067D00AEF}" type="pres">
      <dgm:prSet presAssocID="{15A26AB5-C3DC-AD42-AF5A-2A3747EF492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8863CA50-449F-9D46-81EE-3C0C3E46393B}" type="pres">
      <dgm:prSet presAssocID="{4A910993-C3E6-644D-9302-DAF198CBB5A3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2669C8-EEA0-5244-8BDA-0385D9E4C873}" type="pres">
      <dgm:prSet presAssocID="{7B0B7D4C-BC51-FE4E-A8AD-3855696744E2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A19E6BB-8E46-0943-B192-B6FCB0DBD4F0}" type="pres">
      <dgm:prSet presAssocID="{7B0B7D4C-BC51-FE4E-A8AD-3855696744E2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D1C9848-A0CF-1442-B61D-60ED2A60B0E4}" type="pres">
      <dgm:prSet presAssocID="{EB8A2C6C-D258-194D-B899-BC57B8682F5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94228C-B342-8F49-A8D8-1784520BBCCF}" type="pres">
      <dgm:prSet presAssocID="{08B7D284-C3EB-2641-9370-9DD5FDE4EDF6}" presName="sibTrans" presStyleLbl="sibTrans2D1" presStyleIdx="2" presStyleCnt="4"/>
      <dgm:spPr/>
      <dgm:t>
        <a:bodyPr/>
        <a:lstStyle/>
        <a:p>
          <a:endParaRPr lang="en-US"/>
        </a:p>
      </dgm:t>
    </dgm:pt>
    <dgm:pt modelId="{7830FE40-8938-1748-86CF-AD381990C657}" type="pres">
      <dgm:prSet presAssocID="{08B7D284-C3EB-2641-9370-9DD5FDE4EDF6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B74132D1-2180-4B42-BE34-0B6CBE87C203}" type="pres">
      <dgm:prSet presAssocID="{4C25EB64-3A0F-FF45-9DD8-9DF64764CFF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2E2A9D-03AF-294A-8028-ED75046A63C3}" type="pres">
      <dgm:prSet presAssocID="{52CC59A2-181F-404D-B28A-F0233DF5DFDA}" presName="sibTrans" presStyleLbl="sibTrans2D1" presStyleIdx="3" presStyleCnt="4"/>
      <dgm:spPr/>
      <dgm:t>
        <a:bodyPr/>
        <a:lstStyle/>
        <a:p>
          <a:endParaRPr lang="en-US"/>
        </a:p>
      </dgm:t>
    </dgm:pt>
    <dgm:pt modelId="{7153BFB0-6F10-2A4B-A6BD-628797E6389A}" type="pres">
      <dgm:prSet presAssocID="{52CC59A2-181F-404D-B28A-F0233DF5DFDA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0A960C16-EA83-464B-9F17-BE33E38736DF}" type="presOf" srcId="{52CC59A2-181F-404D-B28A-F0233DF5DFDA}" destId="{7153BFB0-6F10-2A4B-A6BD-628797E6389A}" srcOrd="1" destOrd="0" presId="urn:microsoft.com/office/officeart/2005/8/layout/cycle2"/>
    <dgm:cxn modelId="{C6E418CF-4654-B444-AA87-7FAFD322F61F}" type="presOf" srcId="{7B0B7D4C-BC51-FE4E-A8AD-3855696744E2}" destId="{5A19E6BB-8E46-0943-B192-B6FCB0DBD4F0}" srcOrd="1" destOrd="0" presId="urn:microsoft.com/office/officeart/2005/8/layout/cycle2"/>
    <dgm:cxn modelId="{8E101A38-328D-EF4C-92B7-72B25062FB3E}" type="presOf" srcId="{4C25EB64-3A0F-FF45-9DD8-9DF64764CFFB}" destId="{B74132D1-2180-4B42-BE34-0B6CBE87C203}" srcOrd="0" destOrd="0" presId="urn:microsoft.com/office/officeart/2005/8/layout/cycle2"/>
    <dgm:cxn modelId="{EA404F97-9843-1B40-8922-CE8817797DA4}" type="presOf" srcId="{15A26AB5-C3DC-AD42-AF5A-2A3747EF4921}" destId="{E914937C-E75D-8142-8D46-711067D00AEF}" srcOrd="1" destOrd="0" presId="urn:microsoft.com/office/officeart/2005/8/layout/cycle2"/>
    <dgm:cxn modelId="{34718F08-4080-2042-912C-42C4A190933F}" type="presOf" srcId="{08B7D284-C3EB-2641-9370-9DD5FDE4EDF6}" destId="{FF94228C-B342-8F49-A8D8-1784520BBCCF}" srcOrd="0" destOrd="0" presId="urn:microsoft.com/office/officeart/2005/8/layout/cycle2"/>
    <dgm:cxn modelId="{C6A505B1-3FEC-1C4B-98F4-D1340FA1D1D7}" srcId="{E2DE61C7-E35A-F646-A779-7B451CDC1C99}" destId="{4A910993-C3E6-644D-9302-DAF198CBB5A3}" srcOrd="1" destOrd="0" parTransId="{3592C559-0D81-EB4D-91E8-D2784BD70165}" sibTransId="{7B0B7D4C-BC51-FE4E-A8AD-3855696744E2}"/>
    <dgm:cxn modelId="{D8A70F4B-D574-4D40-8E06-D0AAE4136F12}" srcId="{E2DE61C7-E35A-F646-A779-7B451CDC1C99}" destId="{4C25EB64-3A0F-FF45-9DD8-9DF64764CFFB}" srcOrd="3" destOrd="0" parTransId="{7A9B6626-7B39-3A46-9508-ACEFDB20D06F}" sibTransId="{52CC59A2-181F-404D-B28A-F0233DF5DFDA}"/>
    <dgm:cxn modelId="{E1EB60FD-D2D0-AA46-A343-D2407E6AE849}" type="presOf" srcId="{7B0B7D4C-BC51-FE4E-A8AD-3855696744E2}" destId="{6D2669C8-EEA0-5244-8BDA-0385D9E4C873}" srcOrd="0" destOrd="0" presId="urn:microsoft.com/office/officeart/2005/8/layout/cycle2"/>
    <dgm:cxn modelId="{D25CE7CA-C094-1043-B0CB-2F34355139A9}" type="presOf" srcId="{71AB2D87-FD6C-5540-A2AE-301C57F5DD1E}" destId="{97CB7211-2A0B-6045-8E9C-0075B8FD7536}" srcOrd="0" destOrd="0" presId="urn:microsoft.com/office/officeart/2005/8/layout/cycle2"/>
    <dgm:cxn modelId="{CF140CF7-DC0C-C94D-8B28-6E9EB0E6C812}" type="presOf" srcId="{EB8A2C6C-D258-194D-B899-BC57B8682F5F}" destId="{1D1C9848-A0CF-1442-B61D-60ED2A60B0E4}" srcOrd="0" destOrd="0" presId="urn:microsoft.com/office/officeart/2005/8/layout/cycle2"/>
    <dgm:cxn modelId="{88BB3C35-71D3-B04C-92B8-9F81FAE701F7}" type="presOf" srcId="{52CC59A2-181F-404D-B28A-F0233DF5DFDA}" destId="{3D2E2A9D-03AF-294A-8028-ED75046A63C3}" srcOrd="0" destOrd="0" presId="urn:microsoft.com/office/officeart/2005/8/layout/cycle2"/>
    <dgm:cxn modelId="{D93522C8-EDB3-564D-A2BE-30F76718CBF5}" type="presOf" srcId="{E2DE61C7-E35A-F646-A779-7B451CDC1C99}" destId="{26922CA8-00DA-CA45-84E1-92A8F57A4754}" srcOrd="0" destOrd="0" presId="urn:microsoft.com/office/officeart/2005/8/layout/cycle2"/>
    <dgm:cxn modelId="{EF552A87-FD4B-C94B-B2BD-3170AD0AA31E}" srcId="{E2DE61C7-E35A-F646-A779-7B451CDC1C99}" destId="{EB8A2C6C-D258-194D-B899-BC57B8682F5F}" srcOrd="2" destOrd="0" parTransId="{04C93C15-96AD-384A-9493-191A4AE21F28}" sibTransId="{08B7D284-C3EB-2641-9370-9DD5FDE4EDF6}"/>
    <dgm:cxn modelId="{51CFF9D9-2626-F447-B63B-19BD2AFD4EB5}" type="presOf" srcId="{08B7D284-C3EB-2641-9370-9DD5FDE4EDF6}" destId="{7830FE40-8938-1748-86CF-AD381990C657}" srcOrd="1" destOrd="0" presId="urn:microsoft.com/office/officeart/2005/8/layout/cycle2"/>
    <dgm:cxn modelId="{3B52B598-2DB7-6C4E-A7E7-4ECE4A0AE640}" type="presOf" srcId="{15A26AB5-C3DC-AD42-AF5A-2A3747EF4921}" destId="{F4028EFB-97BC-7043-AFA4-5059789C6A28}" srcOrd="0" destOrd="0" presId="urn:microsoft.com/office/officeart/2005/8/layout/cycle2"/>
    <dgm:cxn modelId="{DE3AA841-DD80-C443-A242-E9B3AF402F32}" srcId="{E2DE61C7-E35A-F646-A779-7B451CDC1C99}" destId="{71AB2D87-FD6C-5540-A2AE-301C57F5DD1E}" srcOrd="0" destOrd="0" parTransId="{3C238D37-2F3C-514F-A4E5-4EF333BD1CD9}" sibTransId="{15A26AB5-C3DC-AD42-AF5A-2A3747EF4921}"/>
    <dgm:cxn modelId="{03BF7F46-5B9B-314C-904A-71F9CE77269D}" type="presOf" srcId="{4A910993-C3E6-644D-9302-DAF198CBB5A3}" destId="{8863CA50-449F-9D46-81EE-3C0C3E46393B}" srcOrd="0" destOrd="0" presId="urn:microsoft.com/office/officeart/2005/8/layout/cycle2"/>
    <dgm:cxn modelId="{8D00131C-21A1-4843-AF4D-6703EF4D01FB}" type="presParOf" srcId="{26922CA8-00DA-CA45-84E1-92A8F57A4754}" destId="{97CB7211-2A0B-6045-8E9C-0075B8FD7536}" srcOrd="0" destOrd="0" presId="urn:microsoft.com/office/officeart/2005/8/layout/cycle2"/>
    <dgm:cxn modelId="{9656E361-BF1A-A942-885A-3936B7AE99C7}" type="presParOf" srcId="{26922CA8-00DA-CA45-84E1-92A8F57A4754}" destId="{F4028EFB-97BC-7043-AFA4-5059789C6A28}" srcOrd="1" destOrd="0" presId="urn:microsoft.com/office/officeart/2005/8/layout/cycle2"/>
    <dgm:cxn modelId="{46CB1DD8-79E5-1E4D-8604-A98DE5B6F839}" type="presParOf" srcId="{F4028EFB-97BC-7043-AFA4-5059789C6A28}" destId="{E914937C-E75D-8142-8D46-711067D00AEF}" srcOrd="0" destOrd="0" presId="urn:microsoft.com/office/officeart/2005/8/layout/cycle2"/>
    <dgm:cxn modelId="{13198AA8-3580-B948-837B-6E4B52220FFB}" type="presParOf" srcId="{26922CA8-00DA-CA45-84E1-92A8F57A4754}" destId="{8863CA50-449F-9D46-81EE-3C0C3E46393B}" srcOrd="2" destOrd="0" presId="urn:microsoft.com/office/officeart/2005/8/layout/cycle2"/>
    <dgm:cxn modelId="{12CF6E31-2FDE-4843-AE36-F963F33D2FBC}" type="presParOf" srcId="{26922CA8-00DA-CA45-84E1-92A8F57A4754}" destId="{6D2669C8-EEA0-5244-8BDA-0385D9E4C873}" srcOrd="3" destOrd="0" presId="urn:microsoft.com/office/officeart/2005/8/layout/cycle2"/>
    <dgm:cxn modelId="{32B0FA3D-7E75-0B4E-9376-85E9A7A69590}" type="presParOf" srcId="{6D2669C8-EEA0-5244-8BDA-0385D9E4C873}" destId="{5A19E6BB-8E46-0943-B192-B6FCB0DBD4F0}" srcOrd="0" destOrd="0" presId="urn:microsoft.com/office/officeart/2005/8/layout/cycle2"/>
    <dgm:cxn modelId="{ACB19691-118D-0940-B57D-A4325A442A50}" type="presParOf" srcId="{26922CA8-00DA-CA45-84E1-92A8F57A4754}" destId="{1D1C9848-A0CF-1442-B61D-60ED2A60B0E4}" srcOrd="4" destOrd="0" presId="urn:microsoft.com/office/officeart/2005/8/layout/cycle2"/>
    <dgm:cxn modelId="{7FC6A969-4726-C241-A4B5-5E758FC2E0AC}" type="presParOf" srcId="{26922CA8-00DA-CA45-84E1-92A8F57A4754}" destId="{FF94228C-B342-8F49-A8D8-1784520BBCCF}" srcOrd="5" destOrd="0" presId="urn:microsoft.com/office/officeart/2005/8/layout/cycle2"/>
    <dgm:cxn modelId="{73DFDC11-1A07-7940-8B81-4239E2A41823}" type="presParOf" srcId="{FF94228C-B342-8F49-A8D8-1784520BBCCF}" destId="{7830FE40-8938-1748-86CF-AD381990C657}" srcOrd="0" destOrd="0" presId="urn:microsoft.com/office/officeart/2005/8/layout/cycle2"/>
    <dgm:cxn modelId="{F5E718B6-FE31-2C45-8D7E-DD84E633796B}" type="presParOf" srcId="{26922CA8-00DA-CA45-84E1-92A8F57A4754}" destId="{B74132D1-2180-4B42-BE34-0B6CBE87C203}" srcOrd="6" destOrd="0" presId="urn:microsoft.com/office/officeart/2005/8/layout/cycle2"/>
    <dgm:cxn modelId="{9103562F-0C28-3C46-92AC-32848D06D780}" type="presParOf" srcId="{26922CA8-00DA-CA45-84E1-92A8F57A4754}" destId="{3D2E2A9D-03AF-294A-8028-ED75046A63C3}" srcOrd="7" destOrd="0" presId="urn:microsoft.com/office/officeart/2005/8/layout/cycle2"/>
    <dgm:cxn modelId="{8980C3AA-A58B-B54B-AD41-FB4C2C1A5CA1}" type="presParOf" srcId="{3D2E2A9D-03AF-294A-8028-ED75046A63C3}" destId="{7153BFB0-6F10-2A4B-A6BD-628797E6389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9260755-F98C-B04B-9BD5-F8021F8FDC2F}" type="doc">
      <dgm:prSet loTypeId="urn:microsoft.com/office/officeart/2005/8/layout/chevron1" loCatId="" qsTypeId="urn:microsoft.com/office/officeart/2005/8/quickstyle/simple4" qsCatId="simple" csTypeId="urn:microsoft.com/office/officeart/2005/8/colors/colorful1" csCatId="colorful" phldr="1"/>
      <dgm:spPr/>
    </dgm:pt>
    <dgm:pt modelId="{EAA44328-CFC7-DF44-A1BE-9817F9759322}">
      <dgm:prSet phldrT="[Text]"/>
      <dgm:spPr/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Historical data</a:t>
          </a:r>
          <a:endParaRPr lang="en-US" dirty="0">
            <a:solidFill>
              <a:srgbClr val="000000"/>
            </a:solidFill>
          </a:endParaRPr>
        </a:p>
      </dgm:t>
    </dgm:pt>
    <dgm:pt modelId="{E4F7D00E-456B-6741-B018-6E17961EDD7C}" type="parTrans" cxnId="{174FC9FC-34AF-7547-B9C3-BC50EAB36A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8919BDA4-FC4A-1248-9744-8093EFAC3EC4}" type="sibTrans" cxnId="{174FC9FC-34AF-7547-B9C3-BC50EAB36A19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D384F8A5-F3CE-0345-A4C3-AF8EAE9298D7}">
      <dgm:prSet phldrT="[Text]"/>
      <dgm:spPr/>
      <dgm:t>
        <a:bodyPr/>
        <a:lstStyle/>
        <a:p>
          <a:r>
            <a:rPr lang="en-US" dirty="0" smtClean="0">
              <a:solidFill>
                <a:srgbClr val="0000FF"/>
              </a:solidFill>
            </a:rPr>
            <a:t>Learning Models</a:t>
          </a:r>
          <a:endParaRPr lang="en-US" dirty="0">
            <a:solidFill>
              <a:srgbClr val="0000FF"/>
            </a:solidFill>
          </a:endParaRPr>
        </a:p>
      </dgm:t>
    </dgm:pt>
    <dgm:pt modelId="{B74F4B58-CDD7-E64F-82EB-AB3A831070C7}" type="parTrans" cxnId="{1239AFE8-A306-674B-8380-065765AF5C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42E064B7-9921-2641-BCB5-11A3FA8D7959}" type="sibTrans" cxnId="{1239AFE8-A306-674B-8380-065765AF5C7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FF1166E5-1FF5-D74A-88A1-05552D4CF337}">
      <dgm:prSet phldrT="[Text]"/>
      <dgm:spPr/>
      <dgm:t>
        <a:bodyPr/>
        <a:lstStyle/>
        <a:p>
          <a:r>
            <a:rPr lang="en-US" smtClean="0"/>
            <a:t>Trigger/questions</a:t>
          </a:r>
          <a:endParaRPr lang="en-US" dirty="0"/>
        </a:p>
      </dgm:t>
    </dgm:pt>
    <dgm:pt modelId="{CCA50551-C54B-7D49-BD51-8AD210DB6824}" type="parTrans" cxnId="{103CDC7C-62A1-0B41-80F2-7D9F7F1F283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5E245070-D1B3-EF46-A57E-5092973C6A0F}" type="sibTrans" cxnId="{103CDC7C-62A1-0B41-80F2-7D9F7F1F283A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69D9DBC8-51C7-5C4D-92E7-B837CF1AA8C9}">
      <dgm:prSet phldrT="[Text]"/>
      <dgm:spPr/>
      <dgm:t>
        <a:bodyPr/>
        <a:lstStyle/>
        <a:p>
          <a:r>
            <a:rPr lang="en-US" dirty="0" smtClean="0">
              <a:solidFill>
                <a:schemeClr val="accent4">
                  <a:lumMod val="85000"/>
                  <a:lumOff val="15000"/>
                </a:schemeClr>
              </a:solidFill>
            </a:rPr>
            <a:t>Predict</a:t>
          </a:r>
          <a:endParaRPr lang="en-US" dirty="0">
            <a:solidFill>
              <a:schemeClr val="accent4">
                <a:lumMod val="85000"/>
                <a:lumOff val="15000"/>
              </a:schemeClr>
            </a:solidFill>
          </a:endParaRPr>
        </a:p>
      </dgm:t>
    </dgm:pt>
    <dgm:pt modelId="{2EA51BED-897C-F14B-B56E-45D9B2D175B0}" type="parTrans" cxnId="{9E909CA0-2088-A34E-AB12-A7193CDD98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1B6A588C-9DA5-A240-9BD5-709BD212D7FB}" type="sibTrans" cxnId="{9E909CA0-2088-A34E-AB12-A7193CDD98D6}">
      <dgm:prSet/>
      <dgm:spPr/>
      <dgm:t>
        <a:bodyPr/>
        <a:lstStyle/>
        <a:p>
          <a:endParaRPr lang="en-US">
            <a:solidFill>
              <a:schemeClr val="tx1"/>
            </a:solidFill>
          </a:endParaRPr>
        </a:p>
      </dgm:t>
    </dgm:pt>
    <dgm:pt modelId="{BBEC017E-B4A4-6A47-AD63-3DEDBEE5C5FD}" type="pres">
      <dgm:prSet presAssocID="{F9260755-F98C-B04B-9BD5-F8021F8FDC2F}" presName="Name0" presStyleCnt="0">
        <dgm:presLayoutVars>
          <dgm:dir/>
          <dgm:animLvl val="lvl"/>
          <dgm:resizeHandles val="exact"/>
        </dgm:presLayoutVars>
      </dgm:prSet>
      <dgm:spPr/>
    </dgm:pt>
    <dgm:pt modelId="{51AA6B62-8F63-C845-9708-5EEB22F69395}" type="pres">
      <dgm:prSet presAssocID="{EAA44328-CFC7-DF44-A1BE-9817F9759322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48F097-031C-C94C-9F30-4054A853162C}" type="pres">
      <dgm:prSet presAssocID="{8919BDA4-FC4A-1248-9744-8093EFAC3EC4}" presName="parTxOnlySpace" presStyleCnt="0"/>
      <dgm:spPr/>
    </dgm:pt>
    <dgm:pt modelId="{4A08A3FE-5A41-7347-A01E-D4A8C992CE21}" type="pres">
      <dgm:prSet presAssocID="{D384F8A5-F3CE-0345-A4C3-AF8EAE9298D7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1E59CE7-BC67-8444-BB3B-FDE94158C3CE}" type="pres">
      <dgm:prSet presAssocID="{42E064B7-9921-2641-BCB5-11A3FA8D7959}" presName="parTxOnlySpace" presStyleCnt="0"/>
      <dgm:spPr/>
    </dgm:pt>
    <dgm:pt modelId="{32AE4037-104E-5445-B0CE-FEC94E40E67E}" type="pres">
      <dgm:prSet presAssocID="{FF1166E5-1FF5-D74A-88A1-05552D4CF337}" presName="parTxOnly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2C77CB-A9AD-D141-8C08-128E786AD13D}" type="pres">
      <dgm:prSet presAssocID="{5E245070-D1B3-EF46-A57E-5092973C6A0F}" presName="parTxOnlySpace" presStyleCnt="0"/>
      <dgm:spPr/>
    </dgm:pt>
    <dgm:pt modelId="{4EC41D19-65C0-D948-BBB8-37009EEB1574}" type="pres">
      <dgm:prSet presAssocID="{69D9DBC8-51C7-5C4D-92E7-B837CF1AA8C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4FC9FC-34AF-7547-B9C3-BC50EAB36A19}" srcId="{F9260755-F98C-B04B-9BD5-F8021F8FDC2F}" destId="{EAA44328-CFC7-DF44-A1BE-9817F9759322}" srcOrd="0" destOrd="0" parTransId="{E4F7D00E-456B-6741-B018-6E17961EDD7C}" sibTransId="{8919BDA4-FC4A-1248-9744-8093EFAC3EC4}"/>
    <dgm:cxn modelId="{103CDC7C-62A1-0B41-80F2-7D9F7F1F283A}" srcId="{F9260755-F98C-B04B-9BD5-F8021F8FDC2F}" destId="{FF1166E5-1FF5-D74A-88A1-05552D4CF337}" srcOrd="2" destOrd="0" parTransId="{CCA50551-C54B-7D49-BD51-8AD210DB6824}" sibTransId="{5E245070-D1B3-EF46-A57E-5092973C6A0F}"/>
    <dgm:cxn modelId="{9445FAC2-4A3E-E74C-AF71-010CCC624A2E}" type="presOf" srcId="{D384F8A5-F3CE-0345-A4C3-AF8EAE9298D7}" destId="{4A08A3FE-5A41-7347-A01E-D4A8C992CE21}" srcOrd="0" destOrd="0" presId="urn:microsoft.com/office/officeart/2005/8/layout/chevron1"/>
    <dgm:cxn modelId="{C51AAC10-1F43-B34D-B0A4-1EFEFC120F86}" type="presOf" srcId="{F9260755-F98C-B04B-9BD5-F8021F8FDC2F}" destId="{BBEC017E-B4A4-6A47-AD63-3DEDBEE5C5FD}" srcOrd="0" destOrd="0" presId="urn:microsoft.com/office/officeart/2005/8/layout/chevron1"/>
    <dgm:cxn modelId="{1239AFE8-A306-674B-8380-065765AF5C7A}" srcId="{F9260755-F98C-B04B-9BD5-F8021F8FDC2F}" destId="{D384F8A5-F3CE-0345-A4C3-AF8EAE9298D7}" srcOrd="1" destOrd="0" parTransId="{B74F4B58-CDD7-E64F-82EB-AB3A831070C7}" sibTransId="{42E064B7-9921-2641-BCB5-11A3FA8D7959}"/>
    <dgm:cxn modelId="{E82A5DB6-28E4-3649-9AEE-921501FADAD0}" type="presOf" srcId="{EAA44328-CFC7-DF44-A1BE-9817F9759322}" destId="{51AA6B62-8F63-C845-9708-5EEB22F69395}" srcOrd="0" destOrd="0" presId="urn:microsoft.com/office/officeart/2005/8/layout/chevron1"/>
    <dgm:cxn modelId="{CB328E39-F7E0-C444-93A1-E11C733B33A8}" type="presOf" srcId="{69D9DBC8-51C7-5C4D-92E7-B837CF1AA8C9}" destId="{4EC41D19-65C0-D948-BBB8-37009EEB1574}" srcOrd="0" destOrd="0" presId="urn:microsoft.com/office/officeart/2005/8/layout/chevron1"/>
    <dgm:cxn modelId="{9E909CA0-2088-A34E-AB12-A7193CDD98D6}" srcId="{F9260755-F98C-B04B-9BD5-F8021F8FDC2F}" destId="{69D9DBC8-51C7-5C4D-92E7-B837CF1AA8C9}" srcOrd="3" destOrd="0" parTransId="{2EA51BED-897C-F14B-B56E-45D9B2D175B0}" sibTransId="{1B6A588C-9DA5-A240-9BD5-709BD212D7FB}"/>
    <dgm:cxn modelId="{438751D3-63E9-3842-9BB9-E48077A0E915}" type="presOf" srcId="{FF1166E5-1FF5-D74A-88A1-05552D4CF337}" destId="{32AE4037-104E-5445-B0CE-FEC94E40E67E}" srcOrd="0" destOrd="0" presId="urn:microsoft.com/office/officeart/2005/8/layout/chevron1"/>
    <dgm:cxn modelId="{F4468A58-7126-3E47-9B6F-3CF3FCAE1C57}" type="presParOf" srcId="{BBEC017E-B4A4-6A47-AD63-3DEDBEE5C5FD}" destId="{51AA6B62-8F63-C845-9708-5EEB22F69395}" srcOrd="0" destOrd="0" presId="urn:microsoft.com/office/officeart/2005/8/layout/chevron1"/>
    <dgm:cxn modelId="{B5072311-6E3F-1745-97CD-4B6203110E73}" type="presParOf" srcId="{BBEC017E-B4A4-6A47-AD63-3DEDBEE5C5FD}" destId="{4148F097-031C-C94C-9F30-4054A853162C}" srcOrd="1" destOrd="0" presId="urn:microsoft.com/office/officeart/2005/8/layout/chevron1"/>
    <dgm:cxn modelId="{D5BAFF88-998C-EC42-9496-729E93DEAB3B}" type="presParOf" srcId="{BBEC017E-B4A4-6A47-AD63-3DEDBEE5C5FD}" destId="{4A08A3FE-5A41-7347-A01E-D4A8C992CE21}" srcOrd="2" destOrd="0" presId="urn:microsoft.com/office/officeart/2005/8/layout/chevron1"/>
    <dgm:cxn modelId="{E6EE561A-7EE3-2843-A423-A988DC43BE0D}" type="presParOf" srcId="{BBEC017E-B4A4-6A47-AD63-3DEDBEE5C5FD}" destId="{21E59CE7-BC67-8444-BB3B-FDE94158C3CE}" srcOrd="3" destOrd="0" presId="urn:microsoft.com/office/officeart/2005/8/layout/chevron1"/>
    <dgm:cxn modelId="{9E0E6A1B-2DC0-0C49-90B1-9F1D577CA9D3}" type="presParOf" srcId="{BBEC017E-B4A4-6A47-AD63-3DEDBEE5C5FD}" destId="{32AE4037-104E-5445-B0CE-FEC94E40E67E}" srcOrd="4" destOrd="0" presId="urn:microsoft.com/office/officeart/2005/8/layout/chevron1"/>
    <dgm:cxn modelId="{44DC18EE-97CA-8043-8B25-C35AD6E6E0D7}" type="presParOf" srcId="{BBEC017E-B4A4-6A47-AD63-3DEDBEE5C5FD}" destId="{232C77CB-A9AD-D141-8C08-128E786AD13D}" srcOrd="5" destOrd="0" presId="urn:microsoft.com/office/officeart/2005/8/layout/chevron1"/>
    <dgm:cxn modelId="{0A91E327-FE9F-0A47-9A6F-47ECF4E7AAB8}" type="presParOf" srcId="{BBEC017E-B4A4-6A47-AD63-3DEDBEE5C5FD}" destId="{4EC41D19-65C0-D948-BBB8-37009EEB1574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A5FCA5-5878-FE44-967A-777B9312BF6A}" type="doc">
      <dgm:prSet loTypeId="urn:microsoft.com/office/officeart/2005/8/layout/vList5" loCatId="" qsTypeId="urn:microsoft.com/office/officeart/2005/8/quickstyle/simple4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5A9D049C-9919-564A-BDC1-E95DE33C0DDA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Data Management</a:t>
          </a:r>
          <a:endParaRPr lang="en-US" sz="1400" dirty="0">
            <a:solidFill>
              <a:schemeClr val="tx1"/>
            </a:solidFill>
          </a:endParaRPr>
        </a:p>
      </dgm:t>
    </dgm:pt>
    <dgm:pt modelId="{BCE439B1-D67D-8D4F-AC55-420A25A5D41E}" type="parTrans" cxnId="{3216A8D9-D4F1-364E-9E1D-3BFA8FAE278C}">
      <dgm:prSet/>
      <dgm:spPr/>
      <dgm:t>
        <a:bodyPr/>
        <a:lstStyle/>
        <a:p>
          <a:endParaRPr lang="en-US" sz="1100">
            <a:solidFill>
              <a:schemeClr val="tx1"/>
            </a:solidFill>
          </a:endParaRPr>
        </a:p>
      </dgm:t>
    </dgm:pt>
    <dgm:pt modelId="{DA79A904-97FF-4547-BADE-915F3244F1DB}" type="sibTrans" cxnId="{3216A8D9-D4F1-364E-9E1D-3BFA8FAE278C}">
      <dgm:prSet/>
      <dgm:spPr/>
      <dgm:t>
        <a:bodyPr/>
        <a:lstStyle/>
        <a:p>
          <a:endParaRPr lang="en-US" sz="1100">
            <a:solidFill>
              <a:schemeClr val="tx1"/>
            </a:solidFill>
          </a:endParaRPr>
        </a:p>
      </dgm:t>
    </dgm:pt>
    <dgm:pt modelId="{BF259E07-8A63-CE4C-86D4-5A141D5E3FFD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Data Reduction, Query</a:t>
          </a:r>
          <a:endParaRPr lang="en-US" sz="1400" dirty="0">
            <a:solidFill>
              <a:schemeClr val="tx1"/>
            </a:solidFill>
          </a:endParaRPr>
        </a:p>
      </dgm:t>
    </dgm:pt>
    <dgm:pt modelId="{3AF60625-B60A-A14F-8DDE-2E9180B46490}" type="parTrans" cxnId="{823A4F6A-9584-A648-B094-4B528F79238F}">
      <dgm:prSet/>
      <dgm:spPr/>
      <dgm:t>
        <a:bodyPr/>
        <a:lstStyle/>
        <a:p>
          <a:endParaRPr lang="en-US" sz="1100">
            <a:solidFill>
              <a:schemeClr val="tx1"/>
            </a:solidFill>
          </a:endParaRPr>
        </a:p>
      </dgm:t>
    </dgm:pt>
    <dgm:pt modelId="{DEB8FC2B-AF30-E342-AB83-984469E515AE}" type="sibTrans" cxnId="{823A4F6A-9584-A648-B094-4B528F79238F}">
      <dgm:prSet/>
      <dgm:spPr/>
      <dgm:t>
        <a:bodyPr/>
        <a:lstStyle/>
        <a:p>
          <a:endParaRPr lang="en-US" sz="1100">
            <a:solidFill>
              <a:schemeClr val="tx1"/>
            </a:solidFill>
          </a:endParaRPr>
        </a:p>
      </dgm:t>
    </dgm:pt>
    <dgm:pt modelId="{B5BD5ED8-3F5C-5042-BAF2-3C35B3D9F1FB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Data Visualization</a:t>
          </a:r>
          <a:endParaRPr lang="en-US" sz="1400" dirty="0">
            <a:solidFill>
              <a:schemeClr val="tx1"/>
            </a:solidFill>
          </a:endParaRPr>
        </a:p>
      </dgm:t>
    </dgm:pt>
    <dgm:pt modelId="{43C877EE-52EE-7546-845B-0AA813CEB748}" type="parTrans" cxnId="{B03C9438-CB7B-AE45-94DE-5795E29F009C}">
      <dgm:prSet/>
      <dgm:spPr/>
      <dgm:t>
        <a:bodyPr/>
        <a:lstStyle/>
        <a:p>
          <a:endParaRPr lang="en-US"/>
        </a:p>
      </dgm:t>
    </dgm:pt>
    <dgm:pt modelId="{3B9429C9-2B0F-164A-802F-09C04DB90A94}" type="sibTrans" cxnId="{B03C9438-CB7B-AE45-94DE-5795E29F009C}">
      <dgm:prSet/>
      <dgm:spPr/>
      <dgm:t>
        <a:bodyPr/>
        <a:lstStyle/>
        <a:p>
          <a:endParaRPr lang="en-US"/>
        </a:p>
      </dgm:t>
    </dgm:pt>
    <dgm:pt modelId="{E7D3CED1-A1AD-7A40-9C70-DD3D80EA1C57}">
      <dgm:prSet phldrT="[Text]" custT="1"/>
      <dgm:spPr/>
      <dgm:t>
        <a:bodyPr/>
        <a:lstStyle/>
        <a:p>
          <a:r>
            <a:rPr lang="en-US" sz="1400" dirty="0" smtClean="0">
              <a:solidFill>
                <a:schemeClr val="tx1"/>
              </a:solidFill>
            </a:rPr>
            <a:t>Data Sharing</a:t>
          </a:r>
          <a:endParaRPr lang="en-US" sz="1400" dirty="0">
            <a:solidFill>
              <a:schemeClr val="tx1"/>
            </a:solidFill>
          </a:endParaRPr>
        </a:p>
      </dgm:t>
    </dgm:pt>
    <dgm:pt modelId="{0E96DB68-D08C-694D-A73B-BF4CD389D942}" type="parTrans" cxnId="{B87F0FFA-F857-EF43-A6B3-8A6D2DCC3961}">
      <dgm:prSet/>
      <dgm:spPr/>
      <dgm:t>
        <a:bodyPr/>
        <a:lstStyle/>
        <a:p>
          <a:endParaRPr lang="en-US"/>
        </a:p>
      </dgm:t>
    </dgm:pt>
    <dgm:pt modelId="{805B98FC-FD86-E64A-9591-2269274D29A8}" type="sibTrans" cxnId="{B87F0FFA-F857-EF43-A6B3-8A6D2DCC3961}">
      <dgm:prSet/>
      <dgm:spPr/>
      <dgm:t>
        <a:bodyPr/>
        <a:lstStyle/>
        <a:p>
          <a:endParaRPr lang="en-US"/>
        </a:p>
      </dgm:t>
    </dgm:pt>
    <dgm:pt modelId="{6D73A394-53C2-5B4E-8FA7-2AE3159D35DF}" type="pres">
      <dgm:prSet presAssocID="{D8A5FCA5-5878-FE44-967A-777B9312BF6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68513C-DFF5-3944-AACD-D09DDBF898A3}" type="pres">
      <dgm:prSet presAssocID="{5A9D049C-9919-564A-BDC1-E95DE33C0DDA}" presName="linNode" presStyleCnt="0"/>
      <dgm:spPr/>
      <dgm:t>
        <a:bodyPr/>
        <a:lstStyle/>
        <a:p>
          <a:endParaRPr lang="en-US"/>
        </a:p>
      </dgm:t>
    </dgm:pt>
    <dgm:pt modelId="{F227FC06-2015-FF4E-8D8B-765ECFB679DB}" type="pres">
      <dgm:prSet presAssocID="{5A9D049C-9919-564A-BDC1-E95DE33C0DDA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0D191-8B9F-D240-8F5E-3A7395FE19BD}" type="pres">
      <dgm:prSet presAssocID="{DA79A904-97FF-4547-BADE-915F3244F1DB}" presName="sp" presStyleCnt="0"/>
      <dgm:spPr/>
      <dgm:t>
        <a:bodyPr/>
        <a:lstStyle/>
        <a:p>
          <a:endParaRPr lang="en-US"/>
        </a:p>
      </dgm:t>
    </dgm:pt>
    <dgm:pt modelId="{54AEC2DA-7A71-724D-A94D-AFEF1FCBBBA3}" type="pres">
      <dgm:prSet presAssocID="{BF259E07-8A63-CE4C-86D4-5A141D5E3FFD}" presName="linNode" presStyleCnt="0"/>
      <dgm:spPr/>
      <dgm:t>
        <a:bodyPr/>
        <a:lstStyle/>
        <a:p>
          <a:endParaRPr lang="en-US"/>
        </a:p>
      </dgm:t>
    </dgm:pt>
    <dgm:pt modelId="{35EA9E91-B6C8-AE4F-A13C-26ADF9597730}" type="pres">
      <dgm:prSet presAssocID="{BF259E07-8A63-CE4C-86D4-5A141D5E3FFD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4FFACE-8CCD-824E-AA8B-11B17F5BB136}" type="pres">
      <dgm:prSet presAssocID="{DEB8FC2B-AF30-E342-AB83-984469E515AE}" presName="sp" presStyleCnt="0"/>
      <dgm:spPr/>
    </dgm:pt>
    <dgm:pt modelId="{5C8AA160-B2DF-2140-9B91-56D958BD1CB9}" type="pres">
      <dgm:prSet presAssocID="{B5BD5ED8-3F5C-5042-BAF2-3C35B3D9F1FB}" presName="linNode" presStyleCnt="0"/>
      <dgm:spPr/>
    </dgm:pt>
    <dgm:pt modelId="{6C0F1126-F097-BB42-B835-4B06E9668304}" type="pres">
      <dgm:prSet presAssocID="{B5BD5ED8-3F5C-5042-BAF2-3C35B3D9F1FB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EEC36F-F799-F449-B929-6DC4415D0BE9}" type="pres">
      <dgm:prSet presAssocID="{3B9429C9-2B0F-164A-802F-09C04DB90A94}" presName="sp" presStyleCnt="0"/>
      <dgm:spPr/>
    </dgm:pt>
    <dgm:pt modelId="{D5FD8452-FCEF-3248-9376-3BEBAC5C8E29}" type="pres">
      <dgm:prSet presAssocID="{E7D3CED1-A1AD-7A40-9C70-DD3D80EA1C57}" presName="linNode" presStyleCnt="0"/>
      <dgm:spPr/>
    </dgm:pt>
    <dgm:pt modelId="{01D385F6-5957-6147-AA47-276950FB5F4F}" type="pres">
      <dgm:prSet presAssocID="{E7D3CED1-A1AD-7A40-9C70-DD3D80EA1C5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3A4F6A-9584-A648-B094-4B528F79238F}" srcId="{D8A5FCA5-5878-FE44-967A-777B9312BF6A}" destId="{BF259E07-8A63-CE4C-86D4-5A141D5E3FFD}" srcOrd="1" destOrd="0" parTransId="{3AF60625-B60A-A14F-8DDE-2E9180B46490}" sibTransId="{DEB8FC2B-AF30-E342-AB83-984469E515AE}"/>
    <dgm:cxn modelId="{547738B8-9298-7744-8604-91F1389EA1EC}" type="presOf" srcId="{B5BD5ED8-3F5C-5042-BAF2-3C35B3D9F1FB}" destId="{6C0F1126-F097-BB42-B835-4B06E9668304}" srcOrd="0" destOrd="0" presId="urn:microsoft.com/office/officeart/2005/8/layout/vList5"/>
    <dgm:cxn modelId="{3FED9A29-C5CF-AA49-AEF3-D02405FE2E95}" type="presOf" srcId="{BF259E07-8A63-CE4C-86D4-5A141D5E3FFD}" destId="{35EA9E91-B6C8-AE4F-A13C-26ADF9597730}" srcOrd="0" destOrd="0" presId="urn:microsoft.com/office/officeart/2005/8/layout/vList5"/>
    <dgm:cxn modelId="{B03C9438-CB7B-AE45-94DE-5795E29F009C}" srcId="{D8A5FCA5-5878-FE44-967A-777B9312BF6A}" destId="{B5BD5ED8-3F5C-5042-BAF2-3C35B3D9F1FB}" srcOrd="2" destOrd="0" parTransId="{43C877EE-52EE-7546-845B-0AA813CEB748}" sibTransId="{3B9429C9-2B0F-164A-802F-09C04DB90A94}"/>
    <dgm:cxn modelId="{D0F45D6F-383C-3446-BC2C-5CA2F95F401F}" type="presOf" srcId="{5A9D049C-9919-564A-BDC1-E95DE33C0DDA}" destId="{F227FC06-2015-FF4E-8D8B-765ECFB679DB}" srcOrd="0" destOrd="0" presId="urn:microsoft.com/office/officeart/2005/8/layout/vList5"/>
    <dgm:cxn modelId="{C3EF638C-F2C4-9B45-8360-D14F01A50B42}" type="presOf" srcId="{E7D3CED1-A1AD-7A40-9C70-DD3D80EA1C57}" destId="{01D385F6-5957-6147-AA47-276950FB5F4F}" srcOrd="0" destOrd="0" presId="urn:microsoft.com/office/officeart/2005/8/layout/vList5"/>
    <dgm:cxn modelId="{314D4F8E-5A35-0242-9765-F44630E56533}" type="presOf" srcId="{D8A5FCA5-5878-FE44-967A-777B9312BF6A}" destId="{6D73A394-53C2-5B4E-8FA7-2AE3159D35DF}" srcOrd="0" destOrd="0" presId="urn:microsoft.com/office/officeart/2005/8/layout/vList5"/>
    <dgm:cxn modelId="{B87F0FFA-F857-EF43-A6B3-8A6D2DCC3961}" srcId="{D8A5FCA5-5878-FE44-967A-777B9312BF6A}" destId="{E7D3CED1-A1AD-7A40-9C70-DD3D80EA1C57}" srcOrd="3" destOrd="0" parTransId="{0E96DB68-D08C-694D-A73B-BF4CD389D942}" sibTransId="{805B98FC-FD86-E64A-9591-2269274D29A8}"/>
    <dgm:cxn modelId="{3216A8D9-D4F1-364E-9E1D-3BFA8FAE278C}" srcId="{D8A5FCA5-5878-FE44-967A-777B9312BF6A}" destId="{5A9D049C-9919-564A-BDC1-E95DE33C0DDA}" srcOrd="0" destOrd="0" parTransId="{BCE439B1-D67D-8D4F-AC55-420A25A5D41E}" sibTransId="{DA79A904-97FF-4547-BADE-915F3244F1DB}"/>
    <dgm:cxn modelId="{B7B6A449-DCAE-C047-8855-C9C6482E96A7}" type="presParOf" srcId="{6D73A394-53C2-5B4E-8FA7-2AE3159D35DF}" destId="{FB68513C-DFF5-3944-AACD-D09DDBF898A3}" srcOrd="0" destOrd="0" presId="urn:microsoft.com/office/officeart/2005/8/layout/vList5"/>
    <dgm:cxn modelId="{993652DD-E566-F54D-84D0-486FA868D5DF}" type="presParOf" srcId="{FB68513C-DFF5-3944-AACD-D09DDBF898A3}" destId="{F227FC06-2015-FF4E-8D8B-765ECFB679DB}" srcOrd="0" destOrd="0" presId="urn:microsoft.com/office/officeart/2005/8/layout/vList5"/>
    <dgm:cxn modelId="{7003E533-376F-E44D-97D6-A01969B6D672}" type="presParOf" srcId="{6D73A394-53C2-5B4E-8FA7-2AE3159D35DF}" destId="{8CB0D191-8B9F-D240-8F5E-3A7395FE19BD}" srcOrd="1" destOrd="0" presId="urn:microsoft.com/office/officeart/2005/8/layout/vList5"/>
    <dgm:cxn modelId="{9CA2460B-A704-C54E-887F-C7FD24A96CFC}" type="presParOf" srcId="{6D73A394-53C2-5B4E-8FA7-2AE3159D35DF}" destId="{54AEC2DA-7A71-724D-A94D-AFEF1FCBBBA3}" srcOrd="2" destOrd="0" presId="urn:microsoft.com/office/officeart/2005/8/layout/vList5"/>
    <dgm:cxn modelId="{5E48D14E-BC8B-7B46-BD09-52F8F10ACCD2}" type="presParOf" srcId="{54AEC2DA-7A71-724D-A94D-AFEF1FCBBBA3}" destId="{35EA9E91-B6C8-AE4F-A13C-26ADF9597730}" srcOrd="0" destOrd="0" presId="urn:microsoft.com/office/officeart/2005/8/layout/vList5"/>
    <dgm:cxn modelId="{FA7305C0-DE9F-934C-85BE-C5CBEA27AB5E}" type="presParOf" srcId="{6D73A394-53C2-5B4E-8FA7-2AE3159D35DF}" destId="{154FFACE-8CCD-824E-AA8B-11B17F5BB136}" srcOrd="3" destOrd="0" presId="urn:microsoft.com/office/officeart/2005/8/layout/vList5"/>
    <dgm:cxn modelId="{E19DA92C-66E4-F84E-830F-12CA99B86A03}" type="presParOf" srcId="{6D73A394-53C2-5B4E-8FA7-2AE3159D35DF}" destId="{5C8AA160-B2DF-2140-9B91-56D958BD1CB9}" srcOrd="4" destOrd="0" presId="urn:microsoft.com/office/officeart/2005/8/layout/vList5"/>
    <dgm:cxn modelId="{4C3F5F79-4FE5-0A48-8ADB-32E7581DC6CD}" type="presParOf" srcId="{5C8AA160-B2DF-2140-9B91-56D958BD1CB9}" destId="{6C0F1126-F097-BB42-B835-4B06E9668304}" srcOrd="0" destOrd="0" presId="urn:microsoft.com/office/officeart/2005/8/layout/vList5"/>
    <dgm:cxn modelId="{07111821-B2FE-9340-BF46-0762D06284A9}" type="presParOf" srcId="{6D73A394-53C2-5B4E-8FA7-2AE3159D35DF}" destId="{F7EEC36F-F799-F449-B929-6DC4415D0BE9}" srcOrd="5" destOrd="0" presId="urn:microsoft.com/office/officeart/2005/8/layout/vList5"/>
    <dgm:cxn modelId="{61F04F28-C527-554C-B5CA-F26EE17A31E7}" type="presParOf" srcId="{6D73A394-53C2-5B4E-8FA7-2AE3159D35DF}" destId="{D5FD8452-FCEF-3248-9376-3BEBAC5C8E29}" srcOrd="6" destOrd="0" presId="urn:microsoft.com/office/officeart/2005/8/layout/vList5"/>
    <dgm:cxn modelId="{024FF842-6EE2-104A-BDB5-60B0DE761233}" type="presParOf" srcId="{D5FD8452-FCEF-3248-9376-3BEBAC5C8E29}" destId="{01D385F6-5957-6147-AA47-276950FB5F4F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CB7211-2A0B-6045-8E9C-0075B8FD7536}">
      <dsp:nvSpPr>
        <dsp:cNvPr id="0" name=""/>
        <dsp:cNvSpPr/>
      </dsp:nvSpPr>
      <dsp:spPr>
        <a:xfrm>
          <a:off x="3293000" y="238"/>
          <a:ext cx="1608488" cy="1608488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0090"/>
              </a:solidFill>
            </a:rPr>
            <a:t>1) Data </a:t>
          </a:r>
          <a:r>
            <a:rPr lang="en-US" sz="1500" kern="1200" dirty="0" smtClean="0">
              <a:solidFill>
                <a:srgbClr val="000090"/>
              </a:solidFill>
            </a:rPr>
            <a:t>Generation</a:t>
          </a:r>
          <a:endParaRPr lang="en-US" sz="1500" kern="1200" dirty="0">
            <a:solidFill>
              <a:srgbClr val="000090"/>
            </a:solidFill>
          </a:endParaRPr>
        </a:p>
      </dsp:txBody>
      <dsp:txXfrm>
        <a:off x="3528558" y="235796"/>
        <a:ext cx="1137372" cy="1137372"/>
      </dsp:txXfrm>
    </dsp:sp>
    <dsp:sp modelId="{F4028EFB-97BC-7043-AFA4-5059789C6A28}">
      <dsp:nvSpPr>
        <dsp:cNvPr id="0" name=""/>
        <dsp:cNvSpPr/>
      </dsp:nvSpPr>
      <dsp:spPr>
        <a:xfrm rot="2700000">
          <a:off x="4728889" y="1378737"/>
          <a:ext cx="428085" cy="5428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solidFill>
              <a:srgbClr val="000090"/>
            </a:solidFill>
          </a:endParaRPr>
        </a:p>
      </dsp:txBody>
      <dsp:txXfrm>
        <a:off x="4747696" y="1441905"/>
        <a:ext cx="299660" cy="325718"/>
      </dsp:txXfrm>
    </dsp:sp>
    <dsp:sp modelId="{8863CA50-449F-9D46-81EE-3C0C3E46393B}">
      <dsp:nvSpPr>
        <dsp:cNvPr id="0" name=""/>
        <dsp:cNvSpPr/>
      </dsp:nvSpPr>
      <dsp:spPr>
        <a:xfrm>
          <a:off x="5001509" y="1708747"/>
          <a:ext cx="1608488" cy="1608488"/>
        </a:xfrm>
        <a:prstGeom prst="ellipse">
          <a:avLst/>
        </a:prstGeom>
        <a:gradFill rotWithShape="0">
          <a:gsLst>
            <a:gs pos="0">
              <a:schemeClr val="accent2">
                <a:hueOff val="-3600000"/>
                <a:satOff val="-33333"/>
                <a:lumOff val="20784"/>
                <a:alphaOff val="0"/>
                <a:shade val="51000"/>
                <a:satMod val="130000"/>
              </a:schemeClr>
            </a:gs>
            <a:gs pos="80000">
              <a:schemeClr val="accent2">
                <a:hueOff val="-3600000"/>
                <a:satOff val="-33333"/>
                <a:lumOff val="20784"/>
                <a:alphaOff val="0"/>
                <a:shade val="93000"/>
                <a:satMod val="130000"/>
              </a:schemeClr>
            </a:gs>
            <a:gs pos="100000">
              <a:schemeClr val="accent2">
                <a:hueOff val="-3600000"/>
                <a:satOff val="-33333"/>
                <a:lumOff val="20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0090"/>
              </a:solidFill>
            </a:rPr>
            <a:t>2) Data Processing &amp; Organization</a:t>
          </a:r>
          <a:endParaRPr lang="en-US" sz="1500" kern="1200" dirty="0">
            <a:solidFill>
              <a:srgbClr val="000090"/>
            </a:solidFill>
          </a:endParaRPr>
        </a:p>
      </dsp:txBody>
      <dsp:txXfrm>
        <a:off x="5237067" y="1944305"/>
        <a:ext cx="1137372" cy="1137372"/>
      </dsp:txXfrm>
    </dsp:sp>
    <dsp:sp modelId="{6D2669C8-EEA0-5244-8BDA-0385D9E4C873}">
      <dsp:nvSpPr>
        <dsp:cNvPr id="0" name=""/>
        <dsp:cNvSpPr/>
      </dsp:nvSpPr>
      <dsp:spPr>
        <a:xfrm rot="8100000">
          <a:off x="4746023" y="3087247"/>
          <a:ext cx="428085" cy="5428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3600000"/>
                <a:satOff val="-33333"/>
                <a:lumOff val="20784"/>
                <a:alphaOff val="0"/>
                <a:shade val="51000"/>
                <a:satMod val="130000"/>
              </a:schemeClr>
            </a:gs>
            <a:gs pos="80000">
              <a:schemeClr val="accent2">
                <a:hueOff val="-3600000"/>
                <a:satOff val="-33333"/>
                <a:lumOff val="20784"/>
                <a:alphaOff val="0"/>
                <a:shade val="93000"/>
                <a:satMod val="130000"/>
              </a:schemeClr>
            </a:gs>
            <a:gs pos="100000">
              <a:schemeClr val="accent2">
                <a:hueOff val="-3600000"/>
                <a:satOff val="-33333"/>
                <a:lumOff val="2078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solidFill>
              <a:srgbClr val="000090"/>
            </a:solidFill>
          </a:endParaRPr>
        </a:p>
      </dsp:txBody>
      <dsp:txXfrm rot="10800000">
        <a:off x="4855641" y="3150415"/>
        <a:ext cx="299660" cy="325718"/>
      </dsp:txXfrm>
    </dsp:sp>
    <dsp:sp modelId="{1D1C9848-A0CF-1442-B61D-60ED2A60B0E4}">
      <dsp:nvSpPr>
        <dsp:cNvPr id="0" name=""/>
        <dsp:cNvSpPr/>
      </dsp:nvSpPr>
      <dsp:spPr>
        <a:xfrm>
          <a:off x="3293000" y="3417256"/>
          <a:ext cx="1608488" cy="1608488"/>
        </a:xfrm>
        <a:prstGeom prst="ellipse">
          <a:avLst/>
        </a:prstGeom>
        <a:gradFill rotWithShape="0">
          <a:gsLst>
            <a:gs pos="0">
              <a:schemeClr val="accent2">
                <a:hueOff val="-7200000"/>
                <a:satOff val="-66667"/>
                <a:lumOff val="41569"/>
                <a:alphaOff val="0"/>
                <a:shade val="51000"/>
                <a:satMod val="130000"/>
              </a:schemeClr>
            </a:gs>
            <a:gs pos="80000">
              <a:schemeClr val="accent2">
                <a:hueOff val="-7200000"/>
                <a:satOff val="-66667"/>
                <a:lumOff val="41569"/>
                <a:alphaOff val="0"/>
                <a:shade val="93000"/>
                <a:satMod val="130000"/>
              </a:schemeClr>
            </a:gs>
            <a:gs pos="100000">
              <a:schemeClr val="accent2">
                <a:hueOff val="-7200000"/>
                <a:satOff val="-66667"/>
                <a:lumOff val="415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0090"/>
              </a:solidFill>
            </a:rPr>
            <a:t>3) Mining</a:t>
          </a:r>
          <a:r>
            <a:rPr lang="en-US" sz="1500" kern="1200" dirty="0" smtClean="0">
              <a:solidFill>
                <a:srgbClr val="000090"/>
              </a:solidFill>
            </a:rPr>
            <a:t>, Discovery, Predictive Modeling</a:t>
          </a:r>
          <a:endParaRPr lang="en-US" sz="1500" kern="1200" dirty="0">
            <a:solidFill>
              <a:srgbClr val="000090"/>
            </a:solidFill>
          </a:endParaRPr>
        </a:p>
      </dsp:txBody>
      <dsp:txXfrm>
        <a:off x="3528558" y="3652814"/>
        <a:ext cx="1137372" cy="1137372"/>
      </dsp:txXfrm>
    </dsp:sp>
    <dsp:sp modelId="{FF94228C-B342-8F49-A8D8-1784520BBCCF}">
      <dsp:nvSpPr>
        <dsp:cNvPr id="0" name=""/>
        <dsp:cNvSpPr/>
      </dsp:nvSpPr>
      <dsp:spPr>
        <a:xfrm rot="13500000">
          <a:off x="3037514" y="3104381"/>
          <a:ext cx="428085" cy="5428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7200000"/>
                <a:satOff val="-66667"/>
                <a:lumOff val="41569"/>
                <a:alphaOff val="0"/>
                <a:shade val="51000"/>
                <a:satMod val="130000"/>
              </a:schemeClr>
            </a:gs>
            <a:gs pos="80000">
              <a:schemeClr val="accent2">
                <a:hueOff val="-7200000"/>
                <a:satOff val="-66667"/>
                <a:lumOff val="41569"/>
                <a:alphaOff val="0"/>
                <a:shade val="93000"/>
                <a:satMod val="130000"/>
              </a:schemeClr>
            </a:gs>
            <a:gs pos="100000">
              <a:schemeClr val="accent2">
                <a:hueOff val="-7200000"/>
                <a:satOff val="-66667"/>
                <a:lumOff val="4156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solidFill>
              <a:srgbClr val="000090"/>
            </a:solidFill>
          </a:endParaRPr>
        </a:p>
      </dsp:txBody>
      <dsp:txXfrm rot="10800000">
        <a:off x="3147132" y="3258359"/>
        <a:ext cx="299660" cy="325718"/>
      </dsp:txXfrm>
    </dsp:sp>
    <dsp:sp modelId="{B74132D1-2180-4B42-BE34-0B6CBE87C203}">
      <dsp:nvSpPr>
        <dsp:cNvPr id="0" name=""/>
        <dsp:cNvSpPr/>
      </dsp:nvSpPr>
      <dsp:spPr>
        <a:xfrm>
          <a:off x="1584491" y="1708747"/>
          <a:ext cx="1608488" cy="1608488"/>
        </a:xfrm>
        <a:prstGeom prst="ellipse">
          <a:avLst/>
        </a:prstGeom>
        <a:gradFill rotWithShape="0">
          <a:gsLst>
            <a:gs pos="0">
              <a:schemeClr val="accent2">
                <a:hueOff val="-10800000"/>
                <a:satOff val="-100000"/>
                <a:lumOff val="62353"/>
                <a:alphaOff val="0"/>
                <a:shade val="51000"/>
                <a:satMod val="130000"/>
              </a:schemeClr>
            </a:gs>
            <a:gs pos="80000">
              <a:schemeClr val="accent2">
                <a:hueOff val="-10800000"/>
                <a:satOff val="-100000"/>
                <a:lumOff val="62353"/>
                <a:alphaOff val="0"/>
                <a:shade val="93000"/>
                <a:satMod val="130000"/>
              </a:schemeClr>
            </a:gs>
            <a:gs pos="100000">
              <a:schemeClr val="accent2">
                <a:hueOff val="-10800000"/>
                <a:satOff val="-100000"/>
                <a:lumOff val="623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>
              <a:solidFill>
                <a:srgbClr val="000090"/>
              </a:solidFill>
            </a:rPr>
            <a:t>4) Derive Insights, Refine, Plan, Execute</a:t>
          </a:r>
          <a:endParaRPr lang="en-US" sz="1500" kern="1200" dirty="0" smtClean="0">
            <a:solidFill>
              <a:srgbClr val="000090"/>
            </a:solidFill>
          </a:endParaRPr>
        </a:p>
      </dsp:txBody>
      <dsp:txXfrm>
        <a:off x="1820049" y="1944305"/>
        <a:ext cx="1137372" cy="1137372"/>
      </dsp:txXfrm>
    </dsp:sp>
    <dsp:sp modelId="{3D2E2A9D-03AF-294A-8028-ED75046A63C3}">
      <dsp:nvSpPr>
        <dsp:cNvPr id="0" name=""/>
        <dsp:cNvSpPr/>
      </dsp:nvSpPr>
      <dsp:spPr>
        <a:xfrm rot="18900000">
          <a:off x="3020380" y="1395872"/>
          <a:ext cx="428085" cy="542864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-10800000"/>
                <a:satOff val="-100000"/>
                <a:lumOff val="62353"/>
                <a:alphaOff val="0"/>
                <a:shade val="51000"/>
                <a:satMod val="130000"/>
              </a:schemeClr>
            </a:gs>
            <a:gs pos="80000">
              <a:schemeClr val="accent2">
                <a:hueOff val="-10800000"/>
                <a:satOff val="-100000"/>
                <a:lumOff val="62353"/>
                <a:alphaOff val="0"/>
                <a:shade val="93000"/>
                <a:satMod val="130000"/>
              </a:schemeClr>
            </a:gs>
            <a:gs pos="100000">
              <a:schemeClr val="accent2">
                <a:hueOff val="-10800000"/>
                <a:satOff val="-100000"/>
                <a:lumOff val="623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>
            <a:solidFill>
              <a:srgbClr val="000090"/>
            </a:solidFill>
          </a:endParaRPr>
        </a:p>
      </dsp:txBody>
      <dsp:txXfrm>
        <a:off x="3039187" y="1549850"/>
        <a:ext cx="299660" cy="32571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AA6B62-8F63-C845-9708-5EEB22F69395}">
      <dsp:nvSpPr>
        <dsp:cNvPr id="0" name=""/>
        <dsp:cNvSpPr/>
      </dsp:nvSpPr>
      <dsp:spPr>
        <a:xfrm>
          <a:off x="2722" y="128439"/>
          <a:ext cx="1584725" cy="633890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00"/>
              </a:solidFill>
            </a:rPr>
            <a:t>Historical data</a:t>
          </a:r>
          <a:endParaRPr lang="en-US" sz="1600" kern="1200" dirty="0">
            <a:solidFill>
              <a:srgbClr val="000000"/>
            </a:solidFill>
          </a:endParaRPr>
        </a:p>
      </dsp:txBody>
      <dsp:txXfrm>
        <a:off x="319667" y="128439"/>
        <a:ext cx="950835" cy="633890"/>
      </dsp:txXfrm>
    </dsp:sp>
    <dsp:sp modelId="{4A08A3FE-5A41-7347-A01E-D4A8C992CE21}">
      <dsp:nvSpPr>
        <dsp:cNvPr id="0" name=""/>
        <dsp:cNvSpPr/>
      </dsp:nvSpPr>
      <dsp:spPr>
        <a:xfrm>
          <a:off x="1428975" y="128439"/>
          <a:ext cx="1584725" cy="633890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00FF"/>
              </a:solidFill>
            </a:rPr>
            <a:t>Learning Models</a:t>
          </a:r>
          <a:endParaRPr lang="en-US" sz="1600" kern="1200" dirty="0">
            <a:solidFill>
              <a:srgbClr val="0000FF"/>
            </a:solidFill>
          </a:endParaRPr>
        </a:p>
      </dsp:txBody>
      <dsp:txXfrm>
        <a:off x="1745920" y="128439"/>
        <a:ext cx="950835" cy="633890"/>
      </dsp:txXfrm>
    </dsp:sp>
    <dsp:sp modelId="{32AE4037-104E-5445-B0CE-FEC94E40E67E}">
      <dsp:nvSpPr>
        <dsp:cNvPr id="0" name=""/>
        <dsp:cNvSpPr/>
      </dsp:nvSpPr>
      <dsp:spPr>
        <a:xfrm>
          <a:off x="2855227" y="128439"/>
          <a:ext cx="1584725" cy="633890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Trigger/questions</a:t>
          </a:r>
          <a:endParaRPr lang="en-US" sz="1600" kern="1200" dirty="0"/>
        </a:p>
      </dsp:txBody>
      <dsp:txXfrm>
        <a:off x="3172172" y="128439"/>
        <a:ext cx="950835" cy="633890"/>
      </dsp:txXfrm>
    </dsp:sp>
    <dsp:sp modelId="{4EC41D19-65C0-D948-BBB8-37009EEB1574}">
      <dsp:nvSpPr>
        <dsp:cNvPr id="0" name=""/>
        <dsp:cNvSpPr/>
      </dsp:nvSpPr>
      <dsp:spPr>
        <a:xfrm>
          <a:off x="4281480" y="128439"/>
          <a:ext cx="1584725" cy="633890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chemeClr val="accent4">
                  <a:lumMod val="85000"/>
                  <a:lumOff val="15000"/>
                </a:schemeClr>
              </a:solidFill>
            </a:rPr>
            <a:t>Predict</a:t>
          </a:r>
          <a:endParaRPr lang="en-US" sz="1600" kern="1200" dirty="0">
            <a:solidFill>
              <a:schemeClr val="accent4">
                <a:lumMod val="85000"/>
                <a:lumOff val="15000"/>
              </a:schemeClr>
            </a:solidFill>
          </a:endParaRPr>
        </a:p>
      </dsp:txBody>
      <dsp:txXfrm>
        <a:off x="4598425" y="128439"/>
        <a:ext cx="950835" cy="63389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27FC06-2015-FF4E-8D8B-765ECFB679DB}">
      <dsp:nvSpPr>
        <dsp:cNvPr id="0" name=""/>
        <dsp:cNvSpPr/>
      </dsp:nvSpPr>
      <dsp:spPr>
        <a:xfrm>
          <a:off x="1122552" y="1353"/>
          <a:ext cx="1262871" cy="65081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Data Management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154322" y="33123"/>
        <a:ext cx="1199331" cy="587275"/>
      </dsp:txXfrm>
    </dsp:sp>
    <dsp:sp modelId="{35EA9E91-B6C8-AE4F-A13C-26ADF9597730}">
      <dsp:nvSpPr>
        <dsp:cNvPr id="0" name=""/>
        <dsp:cNvSpPr/>
      </dsp:nvSpPr>
      <dsp:spPr>
        <a:xfrm>
          <a:off x="1122552" y="684708"/>
          <a:ext cx="1262871" cy="65081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3122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3122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312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Data Reduction, Query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154322" y="716478"/>
        <a:ext cx="1199331" cy="587275"/>
      </dsp:txXfrm>
    </dsp:sp>
    <dsp:sp modelId="{6C0F1126-F097-BB42-B835-4B06E9668304}">
      <dsp:nvSpPr>
        <dsp:cNvPr id="0" name=""/>
        <dsp:cNvSpPr/>
      </dsp:nvSpPr>
      <dsp:spPr>
        <a:xfrm>
          <a:off x="1122552" y="1368064"/>
          <a:ext cx="1262871" cy="65081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6245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6245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624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Data Visualization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154322" y="1399834"/>
        <a:ext cx="1199331" cy="587275"/>
      </dsp:txXfrm>
    </dsp:sp>
    <dsp:sp modelId="{01D385F6-5957-6147-AA47-276950FB5F4F}">
      <dsp:nvSpPr>
        <dsp:cNvPr id="0" name=""/>
        <dsp:cNvSpPr/>
      </dsp:nvSpPr>
      <dsp:spPr>
        <a:xfrm>
          <a:off x="1122552" y="2051420"/>
          <a:ext cx="1262871" cy="650815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9367"/>
                <a:alphaOff val="0"/>
                <a:shade val="51000"/>
                <a:satMod val="130000"/>
              </a:schemeClr>
            </a:gs>
            <a:gs pos="80000">
              <a:schemeClr val="accent3">
                <a:shade val="80000"/>
                <a:hueOff val="0"/>
                <a:satOff val="0"/>
                <a:lumOff val="9367"/>
                <a:alphaOff val="0"/>
                <a:shade val="93000"/>
                <a:satMod val="130000"/>
              </a:schemeClr>
            </a:gs>
            <a:gs pos="100000">
              <a:schemeClr val="accent3">
                <a:shade val="80000"/>
                <a:hueOff val="0"/>
                <a:satOff val="0"/>
                <a:lumOff val="936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chemeClr val="tx1"/>
              </a:solidFill>
            </a:rPr>
            <a:t>Data Sharing</a:t>
          </a:r>
          <a:endParaRPr lang="en-US" sz="1400" kern="1200" dirty="0">
            <a:solidFill>
              <a:schemeClr val="tx1"/>
            </a:solidFill>
          </a:endParaRPr>
        </a:p>
      </dsp:txBody>
      <dsp:txXfrm>
        <a:off x="1154322" y="2083190"/>
        <a:ext cx="1199331" cy="587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027488" cy="34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06" tIns="47353" rIns="94706" bIns="47353" numCol="1" anchor="t" anchorCtr="0" compatLnSpc="1">
            <a:prstTxWarp prst="textNoShape">
              <a:avLst/>
            </a:prstTxWarp>
          </a:bodyPr>
          <a:lstStyle>
            <a:lvl1pPr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268915" y="1"/>
            <a:ext cx="4027487" cy="34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06" tIns="47353" rIns="94706" bIns="47353" numCol="1" anchor="t" anchorCtr="0" compatLnSpc="1">
            <a:prstTxWarp prst="textNoShape">
              <a:avLst/>
            </a:prstTxWarp>
          </a:bodyPr>
          <a:lstStyle>
            <a:lvl1pPr algn="r"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661152"/>
            <a:ext cx="4027488" cy="34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06" tIns="47353" rIns="94706" bIns="47353" numCol="1" anchor="b" anchorCtr="0" compatLnSpc="1">
            <a:prstTxWarp prst="textNoShape">
              <a:avLst/>
            </a:prstTxWarp>
          </a:bodyPr>
          <a:lstStyle>
            <a:lvl1pPr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268915" y="6661152"/>
            <a:ext cx="4027487" cy="349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706" tIns="47353" rIns="94706" bIns="47353" numCol="1" anchor="b" anchorCtr="0" compatLnSpc="1">
            <a:prstTxWarp prst="textNoShape">
              <a:avLst/>
            </a:prstTxWarp>
          </a:bodyPr>
          <a:lstStyle>
            <a:lvl1pPr algn="r" defTabSz="944463">
              <a:defRPr sz="1200" baseline="0"/>
            </a:lvl1pPr>
          </a:lstStyle>
          <a:p>
            <a:fld id="{512F67CF-164D-4B6B-B6F8-3DBA7D624C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8159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1"/>
            <a:ext cx="3984625" cy="35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9" tIns="47319" rIns="94639" bIns="47319" numCol="1" anchor="t" anchorCtr="0" compatLnSpc="1">
            <a:prstTxWarp prst="textNoShape">
              <a:avLst/>
            </a:prstTxWarp>
          </a:bodyPr>
          <a:lstStyle>
            <a:lvl1pPr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11776" y="1"/>
            <a:ext cx="3984625" cy="352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9" tIns="47319" rIns="94639" bIns="47319" numCol="1" anchor="t" anchorCtr="0" compatLnSpc="1">
            <a:prstTxWarp prst="textNoShape">
              <a:avLst/>
            </a:prstTxWarp>
          </a:bodyPr>
          <a:lstStyle>
            <a:lvl1pPr algn="r"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82900" y="528638"/>
            <a:ext cx="3530600" cy="2647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27140" y="3352800"/>
            <a:ext cx="6842125" cy="311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9" tIns="47319" rIns="94639" bIns="473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646864"/>
            <a:ext cx="39846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9" tIns="47319" rIns="94639" bIns="47319" numCol="1" anchor="b" anchorCtr="0" compatLnSpc="1">
            <a:prstTxWarp prst="textNoShape">
              <a:avLst/>
            </a:prstTxWarp>
          </a:bodyPr>
          <a:lstStyle>
            <a:lvl1pPr defTabSz="944463">
              <a:defRPr sz="1200" baseline="0"/>
            </a:lvl1pPr>
          </a:lstStyle>
          <a:p>
            <a:endParaRPr lang="en-US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311776" y="6646864"/>
            <a:ext cx="3984625" cy="35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639" tIns="47319" rIns="94639" bIns="47319" numCol="1" anchor="b" anchorCtr="0" compatLnSpc="1">
            <a:prstTxWarp prst="textNoShape">
              <a:avLst/>
            </a:prstTxWarp>
          </a:bodyPr>
          <a:lstStyle>
            <a:lvl1pPr algn="r" defTabSz="944463">
              <a:defRPr sz="1200" baseline="0"/>
            </a:lvl1pPr>
          </a:lstStyle>
          <a:p>
            <a:fld id="{FF0540C8-29E5-450D-A551-39DEA52E13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0792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gi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jpe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gif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0CFB05-923A-4645-80C2-477742821C8D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5432C3-9E0D-4200-93A4-041E07243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C56507-4E59-4E66-B5CA-C275098A9704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EE2C1-0D3C-4270-8F3E-61C795482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990600"/>
            <a:ext cx="1943100" cy="4876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90600"/>
            <a:ext cx="5676900" cy="4876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CF660-F6EB-4B27-B169-B683EA9827C2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8B4CA3-F2FC-4FAC-A404-E2CD9E6B34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35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2267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164181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93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55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746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4233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473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7F741-59B4-4016-8CBA-12DE9359674A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31022-5D71-490B-A9AF-98C5E4CE7C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3680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189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90" y="152400"/>
            <a:ext cx="2085975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10288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877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5056268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143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10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4917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953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gradFill>
          <a:gsLst>
            <a:gs pos="0">
              <a:srgbClr val="C7C3F5">
                <a:lumMod val="49000"/>
                <a:lumOff val="51000"/>
              </a:srgbClr>
            </a:gs>
            <a:gs pos="9000">
              <a:srgbClr val="D4DEFF"/>
            </a:gs>
            <a:gs pos="79000">
              <a:srgbClr val="F0F4FF"/>
            </a:gs>
            <a:gs pos="56000">
              <a:schemeClr val="accent3"/>
            </a:gs>
            <a:gs pos="20000">
              <a:srgbClr val="D4DEFF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1198178"/>
            <a:ext cx="7772400" cy="1070009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3" y="2495799"/>
            <a:ext cx="6400800" cy="1007423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226241" y="386541"/>
            <a:ext cx="6558169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baseline="0" dirty="0" smtClean="0">
                <a:solidFill>
                  <a:srgbClr val="003399"/>
                </a:solidFill>
                <a:latin typeface="Tahoma"/>
                <a:ea typeface="ヒラギノ角ゴ Pro W3" charset="-128"/>
              </a:rPr>
              <a:t>NSF Expeditions in Computing</a:t>
            </a:r>
            <a:endParaRPr lang="en-US" sz="1800" kern="0" baseline="0" dirty="0" smtClean="0">
              <a:solidFill>
                <a:srgbClr val="003399"/>
              </a:solidFill>
              <a:latin typeface="Tahoma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1226241" y="3605213"/>
            <a:ext cx="6696973" cy="147742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443066" y="4676117"/>
            <a:ext cx="629486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baseline="0" dirty="0" smtClean="0">
                <a:solidFill>
                  <a:srgbClr val="333399">
                    <a:lumMod val="75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http://climatechange.cs.umn.edu</a:t>
            </a:r>
            <a:endParaRPr lang="en-US" sz="2800" b="1" baseline="0" dirty="0">
              <a:solidFill>
                <a:srgbClr val="333399">
                  <a:lumMod val="75000"/>
                </a:srgb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2" descr="C:\Users\Karsten\Documents\Expeditions\Website\header\images\N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677" y="5517774"/>
            <a:ext cx="694017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Karsten\Documents\Expeditions\Website\header\images\UMN_log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1"/>
          <a:stretch/>
        </p:blipFill>
        <p:spPr bwMode="auto">
          <a:xfrm>
            <a:off x="272562" y="5517775"/>
            <a:ext cx="1407132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Karsten\Documents\Expeditions\Website\header\images\NCSU_logo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1" t="9994" r="8716" b="8463"/>
          <a:stretch/>
        </p:blipFill>
        <p:spPr bwMode="auto">
          <a:xfrm>
            <a:off x="2685564" y="5517775"/>
            <a:ext cx="676383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Karsten\Documents\Expeditions\Website\header\images\NEU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395" y="5517774"/>
            <a:ext cx="831158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Karsten\Documents\Expeditions\Website\header\images\NCAT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60" y="5514036"/>
            <a:ext cx="698657" cy="7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rsten\Documents\Expeditions\Website\header\images\NSF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551" y="5419190"/>
            <a:ext cx="1053124" cy="99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Screen shot 2011-12-17 at 11.47.30 PM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49" y="5661058"/>
            <a:ext cx="1814833" cy="580420"/>
          </a:xfrm>
          <a:prstGeom prst="rect">
            <a:avLst/>
          </a:prstGeom>
        </p:spPr>
      </p:pic>
      <p:pic>
        <p:nvPicPr>
          <p:cNvPr id="30" name="Picture 6" descr="http://www.ornl.gov/sci/besd/bsd/BioNanoSysGrp/BNSG/ORNL-Logo.jp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26" y="5583116"/>
            <a:ext cx="1214623" cy="711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423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046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140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1062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52323E-5052-448A-9D63-ABF7030F4D1D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F8FA5-C9B4-41DE-A1E9-0BD16BC6D6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56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265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726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991886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519944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9031100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80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90" y="152400"/>
            <a:ext cx="2085975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10288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08922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29847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143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10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308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067BD-C67F-443E-BEC4-9746A002EDDD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E7970-FCED-4EFB-A1A6-A11B90FE61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73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9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800" baseline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 sz="1800" baseline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4833AA5-3358-1B4D-BBC5-D08546C58CBF}" type="slidenum">
              <a:rPr lang="en-US" sz="1800" baseline="0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en-US" sz="1800" baseline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630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Pr>
        <a:gradFill>
          <a:gsLst>
            <a:gs pos="0">
              <a:srgbClr val="C7C3F5">
                <a:lumMod val="49000"/>
                <a:lumOff val="51000"/>
              </a:srgbClr>
            </a:gs>
            <a:gs pos="9000">
              <a:srgbClr val="D4DEFF"/>
            </a:gs>
            <a:gs pos="79000">
              <a:srgbClr val="F0F4FF"/>
            </a:gs>
            <a:gs pos="56000">
              <a:schemeClr val="accent3"/>
            </a:gs>
            <a:gs pos="20000">
              <a:srgbClr val="D4DEFF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9125" y="1198178"/>
            <a:ext cx="7772400" cy="1070009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4923" y="2495798"/>
            <a:ext cx="6400800" cy="1007423"/>
          </a:xfrm>
        </p:spPr>
        <p:txBody>
          <a:bodyPr/>
          <a:lstStyle>
            <a:lvl1pPr marL="0" indent="0" algn="ctr">
              <a:buNone/>
              <a:defRPr sz="28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1226239" y="386540"/>
            <a:ext cx="6558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kern="0" baseline="0" dirty="0" smtClean="0">
                <a:solidFill>
                  <a:srgbClr val="003399"/>
                </a:solidFill>
                <a:latin typeface="Tahoma"/>
                <a:ea typeface="ヒラギノ角ゴ Pro W3" charset="-128"/>
              </a:rPr>
              <a:t>NSF Expeditions in Computing</a:t>
            </a:r>
            <a:endParaRPr lang="en-US" sz="1800" kern="0" baseline="0" dirty="0" smtClean="0">
              <a:solidFill>
                <a:srgbClr val="003399"/>
              </a:solidFill>
              <a:latin typeface="Tahoma"/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1226239" y="3605212"/>
            <a:ext cx="6696973" cy="147742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1445243" y="4676117"/>
            <a:ext cx="6290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en-US" sz="2800" b="1" baseline="0" dirty="0" smtClean="0">
                <a:solidFill>
                  <a:srgbClr val="333399">
                    <a:lumMod val="75000"/>
                  </a:srgb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http://climatechange.cs.umn.edu</a:t>
            </a:r>
            <a:endParaRPr lang="en-US" sz="2800" b="1" baseline="0" dirty="0">
              <a:solidFill>
                <a:srgbClr val="333399">
                  <a:lumMod val="75000"/>
                </a:srgb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5" name="Picture 2" descr="C:\Users\Karsten\Documents\Expeditions\Website\header\images\NU_logo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3675" y="5517774"/>
            <a:ext cx="694017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C:\Users\Karsten\Documents\Expeditions\Website\header\images\UMN_logo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01"/>
          <a:stretch/>
        </p:blipFill>
        <p:spPr bwMode="auto">
          <a:xfrm>
            <a:off x="272562" y="5517775"/>
            <a:ext cx="1407132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C:\Users\Karsten\Documents\Expeditions\Website\header\images\NCSU_logo.gif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81" t="9994" r="8716" b="8463"/>
          <a:stretch/>
        </p:blipFill>
        <p:spPr bwMode="auto">
          <a:xfrm>
            <a:off x="2685562" y="5517775"/>
            <a:ext cx="676383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Karsten\Documents\Expeditions\Website\header\images\NEU_logo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3395" y="5517774"/>
            <a:ext cx="831158" cy="7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C:\Users\Karsten\Documents\Expeditions\Website\header\images\NCAT_logo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658" y="5514034"/>
            <a:ext cx="698657" cy="79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7" descr="C:\Users\Karsten\Documents\Expeditions\Website\header\images\NSF_logo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551" y="5419189"/>
            <a:ext cx="1053124" cy="99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Screen shot 2011-12-17 at 11.47.30 PM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147" y="5661057"/>
            <a:ext cx="1814833" cy="580420"/>
          </a:xfrm>
          <a:prstGeom prst="rect">
            <a:avLst/>
          </a:prstGeom>
        </p:spPr>
      </p:pic>
      <p:pic>
        <p:nvPicPr>
          <p:cNvPr id="30" name="Picture 6" descr="http://www.ornl.gov/sci/besd/bsd/BioNanoSysGrp/BNSG/ORNL-Logo.jpg"/>
          <p:cNvPicPr>
            <a:picLocks noChangeAspect="1" noChangeArrowheads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24" y="5583115"/>
            <a:ext cx="1214623" cy="711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7043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646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720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4001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8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26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1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8834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9725A-2198-4078-BA9A-1F067BD35A54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D2241-EAC2-499E-9C3B-46FA3576E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582153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23652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233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88" y="152400"/>
            <a:ext cx="2085975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10288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832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997460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143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10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434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07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65001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18906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82786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8D5E9-807A-4AB3-A1C7-7209B516B396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0E698A-7B05-49F0-9BDC-CF72AC6B90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076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2346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6004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497514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203226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7388927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8020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690" y="152400"/>
            <a:ext cx="2085975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10288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4425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81818292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143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6613" y="3810000"/>
            <a:ext cx="4083050" cy="2514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89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6C098-EB3E-404D-9AB5-83ADE8079C13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03CC4-A5D2-4817-903A-9506F2EFC3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80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116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143000"/>
            <a:ext cx="408305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8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1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8F17F-92F9-4F25-9113-7BE7463F7B76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ABB827-D572-4EDB-98EC-2685141704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6B471-2186-4E9F-B4A7-6C980A4B8973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A244D2-DBAE-414F-9CA8-6A81F882FD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41.xml"/><Relationship Id="rId17" Type="http://schemas.openxmlformats.org/officeDocument/2006/relationships/theme" Target="../theme/theme3.xml"/><Relationship Id="rId1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5.xml"/><Relationship Id="rId15" Type="http://schemas.openxmlformats.org/officeDocument/2006/relationships/slideLayout" Target="../slideLayouts/slideLayout56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theme" Target="../theme/theme5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ABB76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990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CCA744C-3462-4959-B61B-E70850E7DB79}" type="datetimeFigureOut">
              <a:rPr lang="en-US"/>
              <a:pPr>
                <a:defRPr/>
              </a:pPr>
              <a:t>4/3/13</a:t>
            </a:fld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787E09D-7268-4151-926E-9BFB4E6A8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7896" name="Rectangle 8"/>
          <p:cNvSpPr>
            <a:spLocks noChangeArrowheads="1"/>
          </p:cNvSpPr>
          <p:nvPr/>
        </p:nvSpPr>
        <p:spPr bwMode="auto">
          <a:xfrm>
            <a:off x="2538413" y="304800"/>
            <a:ext cx="6605587" cy="304800"/>
          </a:xfrm>
          <a:prstGeom prst="rect">
            <a:avLst/>
          </a:prstGeom>
          <a:solidFill>
            <a:srgbClr val="57196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0" y="0"/>
            <a:ext cx="3302000" cy="304800"/>
          </a:xfrm>
          <a:prstGeom prst="rect">
            <a:avLst/>
          </a:prstGeom>
          <a:solidFill>
            <a:srgbClr val="49542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1514" name="Picture 10" descr="Mc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65338" y="50800"/>
            <a:ext cx="3268662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 descr="NU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640015" y="382588"/>
            <a:ext cx="2217737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2524125" y="654050"/>
            <a:ext cx="6096000" cy="256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600">
                <a:solidFill>
                  <a:srgbClr val="FFFFFF"/>
                </a:solidFill>
                <a:latin typeface="Arial Black" pitchFamily="34" charset="0"/>
              </a:rPr>
              <a:t>Electrical Engineering &amp; Computer Science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7" r:id="rId2"/>
    <p:sldLayoutId id="2147483696" r:id="rId3"/>
    <p:sldLayoutId id="2147483695" r:id="rId4"/>
    <p:sldLayoutId id="2147483694" r:id="rId5"/>
    <p:sldLayoutId id="2147483693" r:id="rId6"/>
    <p:sldLayoutId id="2147483692" r:id="rId7"/>
    <p:sldLayoutId id="2147483691" r:id="rId8"/>
    <p:sldLayoutId id="2147483690" r:id="rId9"/>
    <p:sldLayoutId id="2147483689" r:id="rId10"/>
    <p:sldLayoutId id="2147483688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48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 Third Level</a:t>
            </a:r>
          </a:p>
        </p:txBody>
      </p:sp>
      <p:grpSp>
        <p:nvGrpSpPr>
          <p:cNvPr id="1028" name="Group 7"/>
          <p:cNvGrpSpPr>
            <a:grpSpLocks/>
          </p:cNvGrpSpPr>
          <p:nvPr userDrawn="1"/>
        </p:nvGrpSpPr>
        <p:grpSpPr bwMode="auto">
          <a:xfrm>
            <a:off x="304800" y="990600"/>
            <a:ext cx="8534400" cy="152400"/>
            <a:chOff x="264" y="788"/>
            <a:chExt cx="5232" cy="124"/>
          </a:xfrm>
        </p:grpSpPr>
        <p:sp>
          <p:nvSpPr>
            <p:cNvPr id="1004552" name="Rectangle 8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1004553" name="Rectangle 9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2859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hf sldNum="0" hdr="0" ftr="0" dt="0"/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75000"/>
        <a:buFont typeface="Monotype Sorts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/>
        </a:defRPr>
      </a:lvl2pPr>
      <a:lvl3pPr marL="9144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1"/>
            <a:ext cx="8534400" cy="742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grpSp>
        <p:nvGrpSpPr>
          <p:cNvPr id="1028" name="Group 7"/>
          <p:cNvGrpSpPr>
            <a:grpSpLocks/>
          </p:cNvGrpSpPr>
          <p:nvPr userDrawn="1"/>
        </p:nvGrpSpPr>
        <p:grpSpPr bwMode="auto">
          <a:xfrm>
            <a:off x="304800" y="895350"/>
            <a:ext cx="8534400" cy="152400"/>
            <a:chOff x="264" y="788"/>
            <a:chExt cx="5232" cy="124"/>
          </a:xfrm>
        </p:grpSpPr>
        <p:sp>
          <p:nvSpPr>
            <p:cNvPr id="1004552" name="Rectangle 8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 dirty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1004553" name="Rectangle 9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 dirty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7966445" y="6471097"/>
            <a:ext cx="8848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0" dirty="0" smtClean="0">
                <a:solidFill>
                  <a:srgbClr val="000000"/>
                </a:solidFill>
                <a:latin typeface="Tahoma"/>
                <a:cs typeface="Arial" pitchFamily="34" charset="0"/>
              </a:rPr>
              <a:t>Slide </a:t>
            </a:r>
            <a:fld id="{B3C37EA5-330C-42BD-B0CD-ADBDC703C746}" type="slidenum">
              <a:rPr lang="en-US" sz="1400" baseline="0" smtClean="0">
                <a:solidFill>
                  <a:srgbClr val="000000"/>
                </a:solidFill>
                <a:latin typeface="Tahoma"/>
                <a:cs typeface="Arial" pitchFamily="34" charset="0"/>
              </a:rPr>
              <a:pPr/>
              <a:t>‹#›</a:t>
            </a:fld>
            <a:r>
              <a:rPr lang="en-US" sz="1400" baseline="0" dirty="0" smtClean="0">
                <a:solidFill>
                  <a:srgbClr val="000000"/>
                </a:solidFill>
                <a:latin typeface="Tahoma"/>
                <a:cs typeface="Arial" pitchFamily="34" charset="0"/>
              </a:rPr>
              <a:t> </a:t>
            </a:r>
            <a:endParaRPr lang="en-US" sz="1400" baseline="0" dirty="0">
              <a:solidFill>
                <a:srgbClr val="000000"/>
              </a:solidFill>
              <a:latin typeface="Tahom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806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25000"/>
        <a:buFont typeface="Tahoma" pitchFamily="34" charset="0"/>
        <a:buChar char="●"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800100" indent="-3429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j-lt"/>
          <a:ea typeface="MS PGothic" pitchFamily="34" charset="-128"/>
          <a:cs typeface="MS PGothic"/>
        </a:defRPr>
      </a:lvl2pPr>
      <a:lvl3pPr marL="914400" marR="0" indent="0" algn="l" defTabSz="914400" rtl="0" eaLnBrk="0" fontAlgn="base" latinLnBrk="0" hangingPunct="0">
        <a:lnSpc>
          <a:spcPct val="100000"/>
        </a:lnSpc>
        <a:spcBef>
          <a:spcPct val="10000"/>
        </a:spcBef>
        <a:spcAft>
          <a:spcPts val="400"/>
        </a:spcAft>
        <a:buClr>
          <a:srgbClr val="0C7B9C"/>
        </a:buClr>
        <a:buSzPct val="70000"/>
        <a:buFont typeface="Wingdings" pitchFamily="2" charset="2"/>
        <a:buChar char="u"/>
        <a:tabLst/>
        <a:defRPr sz="1800" b="1">
          <a:solidFill>
            <a:schemeClr val="tx1"/>
          </a:solidFill>
          <a:latin typeface="+mj-lt"/>
          <a:ea typeface="MS PGothic" pitchFamily="34" charset="-128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8534400" cy="742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534400" cy="525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grpSp>
        <p:nvGrpSpPr>
          <p:cNvPr id="1028" name="Group 7"/>
          <p:cNvGrpSpPr>
            <a:grpSpLocks/>
          </p:cNvGrpSpPr>
          <p:nvPr userDrawn="1"/>
        </p:nvGrpSpPr>
        <p:grpSpPr bwMode="auto">
          <a:xfrm>
            <a:off x="304800" y="895350"/>
            <a:ext cx="8534400" cy="152400"/>
            <a:chOff x="264" y="788"/>
            <a:chExt cx="5232" cy="124"/>
          </a:xfrm>
        </p:grpSpPr>
        <p:sp>
          <p:nvSpPr>
            <p:cNvPr id="1004552" name="Rectangle 8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 dirty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1004553" name="Rectangle 9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 dirty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</p:grpSp>
      <p:sp>
        <p:nvSpPr>
          <p:cNvPr id="10" name="Rectangle 9"/>
          <p:cNvSpPr/>
          <p:nvPr userDrawn="1"/>
        </p:nvSpPr>
        <p:spPr>
          <a:xfrm>
            <a:off x="7966445" y="6471095"/>
            <a:ext cx="9414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aseline="0" dirty="0" smtClean="0">
                <a:solidFill>
                  <a:srgbClr val="000000"/>
                </a:solidFill>
                <a:latin typeface="Tahoma"/>
                <a:cs typeface="Arial" pitchFamily="34" charset="0"/>
              </a:rPr>
              <a:t>Slide </a:t>
            </a:r>
            <a:fld id="{B3C37EA5-330C-42BD-B0CD-ADBDC703C746}" type="slidenum">
              <a:rPr lang="en-US" sz="1400" baseline="0" smtClean="0">
                <a:solidFill>
                  <a:srgbClr val="000000"/>
                </a:solidFill>
                <a:latin typeface="Tahoma"/>
                <a:cs typeface="Arial" pitchFamily="34" charset="0"/>
              </a:rPr>
              <a:pPr/>
              <a:t>‹#›</a:t>
            </a:fld>
            <a:r>
              <a:rPr lang="en-US" sz="1400" baseline="0" dirty="0" smtClean="0">
                <a:solidFill>
                  <a:srgbClr val="000000"/>
                </a:solidFill>
                <a:latin typeface="Tahoma"/>
                <a:cs typeface="Arial" pitchFamily="34" charset="0"/>
              </a:rPr>
              <a:t> </a:t>
            </a:r>
            <a:endParaRPr lang="en-US" sz="1400" baseline="0" dirty="0">
              <a:solidFill>
                <a:srgbClr val="000000"/>
              </a:solidFill>
              <a:latin typeface="Tahom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872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25000"/>
        <a:buFont typeface="Tahoma" pitchFamily="34" charset="0"/>
        <a:buChar char="●"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800100" indent="-3429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00000"/>
        <a:buFont typeface="Arial" charset="0"/>
        <a:buChar char="–"/>
        <a:defRPr sz="2000">
          <a:solidFill>
            <a:schemeClr val="tx1"/>
          </a:solidFill>
          <a:latin typeface="+mj-lt"/>
          <a:ea typeface="MS PGothic" pitchFamily="34" charset="-128"/>
          <a:cs typeface="MS PGothic"/>
        </a:defRPr>
      </a:lvl2pPr>
      <a:lvl3pPr marL="914400" marR="0" indent="0" algn="l" defTabSz="914400" rtl="0" eaLnBrk="0" fontAlgn="base" latinLnBrk="0" hangingPunct="0">
        <a:lnSpc>
          <a:spcPct val="100000"/>
        </a:lnSpc>
        <a:spcBef>
          <a:spcPct val="10000"/>
        </a:spcBef>
        <a:spcAft>
          <a:spcPts val="400"/>
        </a:spcAft>
        <a:buClr>
          <a:srgbClr val="0C7B9C"/>
        </a:buClr>
        <a:buSzPct val="70000"/>
        <a:buFont typeface="Wingdings" pitchFamily="2" charset="2"/>
        <a:buChar char="u"/>
        <a:tabLst/>
        <a:defRPr sz="1800" b="1">
          <a:solidFill>
            <a:schemeClr val="tx1"/>
          </a:solidFill>
          <a:latin typeface="+mj-lt"/>
          <a:ea typeface="MS PGothic" pitchFamily="34" charset="-128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152400"/>
            <a:ext cx="88392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548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 Third Level</a:t>
            </a:r>
          </a:p>
        </p:txBody>
      </p:sp>
      <p:grpSp>
        <p:nvGrpSpPr>
          <p:cNvPr id="1028" name="Group 7"/>
          <p:cNvGrpSpPr>
            <a:grpSpLocks/>
          </p:cNvGrpSpPr>
          <p:nvPr userDrawn="1"/>
        </p:nvGrpSpPr>
        <p:grpSpPr bwMode="auto">
          <a:xfrm>
            <a:off x="304800" y="990600"/>
            <a:ext cx="8534400" cy="152400"/>
            <a:chOff x="264" y="788"/>
            <a:chExt cx="5232" cy="124"/>
          </a:xfrm>
        </p:grpSpPr>
        <p:sp>
          <p:nvSpPr>
            <p:cNvPr id="1004552" name="Rectangle 8"/>
            <p:cNvSpPr>
              <a:spLocks noChangeArrowheads="1"/>
            </p:cNvSpPr>
            <p:nvPr/>
          </p:nvSpPr>
          <p:spPr bwMode="auto">
            <a:xfrm>
              <a:off x="264" y="788"/>
              <a:ext cx="5232" cy="61"/>
            </a:xfrm>
            <a:prstGeom prst="rect">
              <a:avLst/>
            </a:prstGeom>
            <a:gradFill rotWithShape="0">
              <a:gsLst>
                <a:gs pos="0">
                  <a:srgbClr val="12C2E9">
                    <a:gamma/>
                    <a:shade val="80000"/>
                    <a:invGamma/>
                  </a:srgbClr>
                </a:gs>
                <a:gs pos="50000">
                  <a:srgbClr val="12C2E9"/>
                </a:gs>
                <a:gs pos="100000">
                  <a:srgbClr val="12C2E9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  <p:sp>
          <p:nvSpPr>
            <p:cNvPr id="1004553" name="Rectangle 9"/>
            <p:cNvSpPr>
              <a:spLocks noChangeArrowheads="1"/>
            </p:cNvSpPr>
            <p:nvPr/>
          </p:nvSpPr>
          <p:spPr bwMode="auto">
            <a:xfrm>
              <a:off x="264" y="881"/>
              <a:ext cx="5232" cy="31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spcBef>
                  <a:spcPct val="10000"/>
                </a:spcBef>
                <a:spcAft>
                  <a:spcPts val="400"/>
                </a:spcAft>
                <a:buClr>
                  <a:srgbClr val="0C7B9C"/>
                </a:buClr>
                <a:buSzPct val="75000"/>
                <a:buFont typeface="Monotype Sorts" charset="2"/>
                <a:buNone/>
                <a:defRPr/>
              </a:pPr>
              <a:endParaRPr lang="en-US" sz="1400" baseline="0">
                <a:solidFill>
                  <a:srgbClr val="000000"/>
                </a:solidFill>
                <a:latin typeface="Arial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57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  <p:sldLayoutId id="2147483897" r:id="rId14"/>
  </p:sldLayoutIdLst>
  <p:hf sldNum="0" hdr="0" dt="0"/>
  <p:txStyles>
    <p:titleStyle>
      <a:lvl1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2pPr>
      <a:lvl3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3pPr>
      <a:lvl4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4pPr>
      <a:lvl5pPr algn="l" rtl="0" eaLnBrk="0" fontAlgn="base" hangingPunct="0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5pPr>
      <a:lvl6pPr marL="4572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6pPr>
      <a:lvl7pPr marL="9144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7pPr>
      <a:lvl8pPr marL="13716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8pPr>
      <a:lvl9pPr marL="1828800" algn="l" rtl="0" fontAlgn="base">
        <a:lnSpc>
          <a:spcPts val="3600"/>
        </a:lnSpc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Tahoma" pitchFamily="34" charset="0"/>
        </a:defRPr>
      </a:lvl9pPr>
    </p:titleStyle>
    <p:bodyStyle>
      <a:lvl1pPr marL="292100" indent="-2921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75000"/>
        <a:buFont typeface="Monotype Sorts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800100" indent="-3429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100000"/>
        <a:buFont typeface="Arial" charset="0"/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/>
        </a:defRPr>
      </a:lvl2pPr>
      <a:lvl3pPr marL="914400" algn="l" rtl="0" eaLnBrk="0" fontAlgn="base" hangingPunct="0">
        <a:spcBef>
          <a:spcPct val="10000"/>
        </a:spcBef>
        <a:spcAft>
          <a:spcPts val="400"/>
        </a:spcAft>
        <a:buClr>
          <a:srgbClr val="0C7B9C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latin typeface="+mn-lt"/>
          <a:ea typeface="MS PGothic" pitchFamily="34" charset="-128"/>
          <a:cs typeface="MS PGothic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  <a:ea typeface="MS PGothic" pitchFamily="34" charset="-128"/>
          <a:cs typeface="MS PGothic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100000"/>
        <a:buChar char="•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diagramQuickStyle" Target="../diagrams/quickStyle2.xml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2" Type="http://schemas.openxmlformats.org/officeDocument/2006/relationships/image" Target="../media/image11.jpeg"/><Relationship Id="rId13" Type="http://schemas.openxmlformats.org/officeDocument/2006/relationships/diagramData" Target="../diagrams/data3.xml"/><Relationship Id="rId14" Type="http://schemas.openxmlformats.org/officeDocument/2006/relationships/diagramLayout" Target="../diagrams/layout3.xml"/><Relationship Id="rId15" Type="http://schemas.openxmlformats.org/officeDocument/2006/relationships/diagramQuickStyle" Target="../diagrams/quickStyle3.xml"/><Relationship Id="rId16" Type="http://schemas.openxmlformats.org/officeDocument/2006/relationships/diagramColors" Target="../diagrams/colors3.xml"/><Relationship Id="rId17" Type="http://schemas.microsoft.com/office/2007/relationships/diagramDrawing" Target="../diagrams/drawing3.xml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1" Type="http://schemas.openxmlformats.org/officeDocument/2006/relationships/slideLayout" Target="../slideLayouts/slideLayout6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82682777"/>
              </p:ext>
            </p:extLst>
          </p:nvPr>
        </p:nvGraphicFramePr>
        <p:xfrm>
          <a:off x="-53606" y="1040334"/>
          <a:ext cx="8194489" cy="5025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4" name="Diagram 43"/>
          <p:cNvGraphicFramePr/>
          <p:nvPr>
            <p:extLst>
              <p:ext uri="{D42A27DB-BD31-4B8C-83A1-F6EECF244321}">
                <p14:modId xmlns:p14="http://schemas.microsoft.com/office/powerpoint/2010/main" val="18038487"/>
              </p:ext>
            </p:extLst>
          </p:nvPr>
        </p:nvGraphicFramePr>
        <p:xfrm>
          <a:off x="0" y="5967231"/>
          <a:ext cx="5868928" cy="890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45" name="Group 12"/>
          <p:cNvGrpSpPr/>
          <p:nvPr/>
        </p:nvGrpSpPr>
        <p:grpSpPr>
          <a:xfrm>
            <a:off x="6105827" y="5815855"/>
            <a:ext cx="2196969" cy="777400"/>
            <a:chOff x="4572000" y="4941933"/>
            <a:chExt cx="3219505" cy="1537273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4941933"/>
              <a:ext cx="3215319" cy="153727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7" name="Freeform 46"/>
            <p:cNvSpPr/>
            <p:nvPr/>
          </p:nvSpPr>
          <p:spPr>
            <a:xfrm>
              <a:off x="4941670" y="5734739"/>
              <a:ext cx="1983266" cy="417480"/>
            </a:xfrm>
            <a:custGeom>
              <a:avLst/>
              <a:gdLst>
                <a:gd name="connsiteX0" fmla="*/ 2547755 w 2547755"/>
                <a:gd name="connsiteY0" fmla="*/ 572373 h 572373"/>
                <a:gd name="connsiteX1" fmla="*/ 2038204 w 2547755"/>
                <a:gd name="connsiteY1" fmla="*/ 530492 h 572373"/>
                <a:gd name="connsiteX2" fmla="*/ 1661276 w 2547755"/>
                <a:gd name="connsiteY2" fmla="*/ 446730 h 572373"/>
                <a:gd name="connsiteX3" fmla="*/ 1409991 w 2547755"/>
                <a:gd name="connsiteY3" fmla="*/ 362968 h 572373"/>
                <a:gd name="connsiteX4" fmla="*/ 998162 w 2547755"/>
                <a:gd name="connsiteY4" fmla="*/ 335047 h 572373"/>
                <a:gd name="connsiteX5" fmla="*/ 649154 w 2547755"/>
                <a:gd name="connsiteY5" fmla="*/ 265246 h 572373"/>
                <a:gd name="connsiteX6" fmla="*/ 390888 w 2547755"/>
                <a:gd name="connsiteY6" fmla="*/ 216385 h 572373"/>
                <a:gd name="connsiteX7" fmla="*/ 195444 w 2547755"/>
                <a:gd name="connsiteY7" fmla="*/ 146583 h 572373"/>
                <a:gd name="connsiteX8" fmla="*/ 83762 w 2547755"/>
                <a:gd name="connsiteY8" fmla="*/ 62822 h 572373"/>
                <a:gd name="connsiteX9" fmla="*/ 0 w 2547755"/>
                <a:gd name="connsiteY9" fmla="*/ 0 h 572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47755" h="572373">
                  <a:moveTo>
                    <a:pt x="2547755" y="572373"/>
                  </a:moveTo>
                  <a:cubicBezTo>
                    <a:pt x="2366853" y="561903"/>
                    <a:pt x="2185951" y="551433"/>
                    <a:pt x="2038204" y="530492"/>
                  </a:cubicBezTo>
                  <a:cubicBezTo>
                    <a:pt x="1890458" y="509552"/>
                    <a:pt x="1765978" y="474651"/>
                    <a:pt x="1661276" y="446730"/>
                  </a:cubicBezTo>
                  <a:cubicBezTo>
                    <a:pt x="1556574" y="418809"/>
                    <a:pt x="1520510" y="381582"/>
                    <a:pt x="1409991" y="362968"/>
                  </a:cubicBezTo>
                  <a:cubicBezTo>
                    <a:pt x="1299472" y="344354"/>
                    <a:pt x="1124968" y="351334"/>
                    <a:pt x="998162" y="335047"/>
                  </a:cubicBezTo>
                  <a:cubicBezTo>
                    <a:pt x="871356" y="318760"/>
                    <a:pt x="649154" y="265246"/>
                    <a:pt x="649154" y="265246"/>
                  </a:cubicBezTo>
                  <a:cubicBezTo>
                    <a:pt x="547942" y="245469"/>
                    <a:pt x="466506" y="236162"/>
                    <a:pt x="390888" y="216385"/>
                  </a:cubicBezTo>
                  <a:cubicBezTo>
                    <a:pt x="315270" y="196608"/>
                    <a:pt x="246632" y="172177"/>
                    <a:pt x="195444" y="146583"/>
                  </a:cubicBezTo>
                  <a:cubicBezTo>
                    <a:pt x="144256" y="120989"/>
                    <a:pt x="83762" y="62822"/>
                    <a:pt x="83762" y="62822"/>
                  </a:cubicBezTo>
                  <a:lnTo>
                    <a:pt x="0" y="0"/>
                  </a:lnTo>
                </a:path>
              </a:pathLst>
            </a:custGeom>
            <a:ln w="88900">
              <a:solidFill>
                <a:schemeClr val="accent2">
                  <a:lumMod val="75000"/>
                </a:schemeClr>
              </a:solidFill>
              <a:headEnd type="oval"/>
              <a:tailEnd type="stealth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8" name="Freeform 47"/>
            <p:cNvSpPr/>
            <p:nvPr/>
          </p:nvSpPr>
          <p:spPr>
            <a:xfrm>
              <a:off x="6478321" y="4952709"/>
              <a:ext cx="569130" cy="1103994"/>
            </a:xfrm>
            <a:custGeom>
              <a:avLst/>
              <a:gdLst>
                <a:gd name="connsiteX0" fmla="*/ 664277 w 727099"/>
                <a:gd name="connsiteY0" fmla="*/ 1626376 h 1626376"/>
                <a:gd name="connsiteX1" fmla="*/ 440912 w 727099"/>
                <a:gd name="connsiteY1" fmla="*/ 1486773 h 1626376"/>
                <a:gd name="connsiteX2" fmla="*/ 203587 w 727099"/>
                <a:gd name="connsiteY2" fmla="*/ 1179646 h 1626376"/>
                <a:gd name="connsiteX3" fmla="*/ 84925 w 727099"/>
                <a:gd name="connsiteY3" fmla="*/ 942321 h 1626376"/>
                <a:gd name="connsiteX4" fmla="*/ 8143 w 727099"/>
                <a:gd name="connsiteY4" fmla="*/ 614253 h 1626376"/>
                <a:gd name="connsiteX5" fmla="*/ 36064 w 727099"/>
                <a:gd name="connsiteY5" fmla="*/ 390889 h 1626376"/>
                <a:gd name="connsiteX6" fmla="*/ 140766 w 727099"/>
                <a:gd name="connsiteY6" fmla="*/ 146583 h 1626376"/>
                <a:gd name="connsiteX7" fmla="*/ 343190 w 727099"/>
                <a:gd name="connsiteY7" fmla="*/ 69802 h 1626376"/>
                <a:gd name="connsiteX8" fmla="*/ 727099 w 727099"/>
                <a:gd name="connsiteY8" fmla="*/ 0 h 1626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27099" h="1626376">
                  <a:moveTo>
                    <a:pt x="664277" y="1626376"/>
                  </a:moveTo>
                  <a:cubicBezTo>
                    <a:pt x="590985" y="1593802"/>
                    <a:pt x="517694" y="1561228"/>
                    <a:pt x="440912" y="1486773"/>
                  </a:cubicBezTo>
                  <a:cubicBezTo>
                    <a:pt x="364130" y="1412318"/>
                    <a:pt x="262918" y="1270388"/>
                    <a:pt x="203587" y="1179646"/>
                  </a:cubicBezTo>
                  <a:cubicBezTo>
                    <a:pt x="144256" y="1088904"/>
                    <a:pt x="117499" y="1036553"/>
                    <a:pt x="84925" y="942321"/>
                  </a:cubicBezTo>
                  <a:cubicBezTo>
                    <a:pt x="52351" y="848089"/>
                    <a:pt x="16287" y="706158"/>
                    <a:pt x="8143" y="614253"/>
                  </a:cubicBezTo>
                  <a:cubicBezTo>
                    <a:pt x="0" y="522348"/>
                    <a:pt x="13960" y="468834"/>
                    <a:pt x="36064" y="390889"/>
                  </a:cubicBezTo>
                  <a:cubicBezTo>
                    <a:pt x="58168" y="312944"/>
                    <a:pt x="89578" y="200098"/>
                    <a:pt x="140766" y="146583"/>
                  </a:cubicBezTo>
                  <a:cubicBezTo>
                    <a:pt x="191954" y="93068"/>
                    <a:pt x="245468" y="94232"/>
                    <a:pt x="343190" y="69802"/>
                  </a:cubicBezTo>
                  <a:cubicBezTo>
                    <a:pt x="440912" y="45372"/>
                    <a:pt x="727099" y="0"/>
                    <a:pt x="727099" y="0"/>
                  </a:cubicBezTo>
                </a:path>
              </a:pathLst>
            </a:custGeom>
            <a:ln w="88900">
              <a:solidFill>
                <a:schemeClr val="tx2">
                  <a:lumMod val="60000"/>
                  <a:lumOff val="40000"/>
                </a:schemeClr>
              </a:solidFill>
              <a:headEnd type="oval"/>
              <a:tailEnd type="stealt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5548596" y="5493165"/>
              <a:ext cx="1412833" cy="616071"/>
            </a:xfrm>
            <a:custGeom>
              <a:avLst/>
              <a:gdLst>
                <a:gd name="connsiteX0" fmla="*/ 1891621 w 1891621"/>
                <a:gd name="connsiteY0" fmla="*/ 900439 h 900439"/>
                <a:gd name="connsiteX1" fmla="*/ 851579 w 1891621"/>
                <a:gd name="connsiteY1" fmla="*/ 509551 h 900439"/>
                <a:gd name="connsiteX2" fmla="*/ 453710 w 1891621"/>
                <a:gd name="connsiteY2" fmla="*/ 321087 h 900439"/>
                <a:gd name="connsiteX3" fmla="*/ 0 w 1891621"/>
                <a:gd name="connsiteY3" fmla="*/ 0 h 900439"/>
                <a:gd name="connsiteX4" fmla="*/ 0 w 1891621"/>
                <a:gd name="connsiteY4" fmla="*/ 0 h 900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1621" h="900439">
                  <a:moveTo>
                    <a:pt x="1891621" y="900439"/>
                  </a:moveTo>
                  <a:lnTo>
                    <a:pt x="851579" y="509551"/>
                  </a:lnTo>
                  <a:cubicBezTo>
                    <a:pt x="611927" y="412992"/>
                    <a:pt x="595640" y="406012"/>
                    <a:pt x="453710" y="321087"/>
                  </a:cubicBezTo>
                  <a:cubicBezTo>
                    <a:pt x="311780" y="236162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ln w="101600">
              <a:solidFill>
                <a:schemeClr val="accent2">
                  <a:lumMod val="60000"/>
                  <a:lumOff val="40000"/>
                </a:schemeClr>
              </a:solidFill>
              <a:headEnd type="oval"/>
              <a:tailEnd type="stealth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100">
                <a:solidFill>
                  <a:srgbClr val="000000"/>
                </a:solidFill>
                <a:latin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239000" y="4953001"/>
              <a:ext cx="552505" cy="466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0000"/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(A)</a:t>
              </a:r>
              <a:endParaRPr lang="en-US" sz="1400" b="1" dirty="0">
                <a:solidFill>
                  <a:srgbClr val="000000"/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aphicFrame>
        <p:nvGraphicFramePr>
          <p:cNvPr id="52" name="Diagram 51"/>
          <p:cNvGraphicFramePr/>
          <p:nvPr>
            <p:extLst>
              <p:ext uri="{D42A27DB-BD31-4B8C-83A1-F6EECF244321}">
                <p14:modId xmlns:p14="http://schemas.microsoft.com/office/powerpoint/2010/main" val="2588638104"/>
              </p:ext>
            </p:extLst>
          </p:nvPr>
        </p:nvGraphicFramePr>
        <p:xfrm>
          <a:off x="5734660" y="2136494"/>
          <a:ext cx="3507977" cy="2703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14" name="Picture 3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5011" y="4335514"/>
            <a:ext cx="790974" cy="592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176816" y="429061"/>
            <a:ext cx="614309" cy="6435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854211" y="430174"/>
            <a:ext cx="676796" cy="6301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348692" y="1108268"/>
            <a:ext cx="782075" cy="72875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977094" y="596187"/>
            <a:ext cx="1298714" cy="86423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689167" y="49316"/>
            <a:ext cx="269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Instruments, sensors</a:t>
            </a:r>
            <a:endParaRPr lang="en-US" baseline="0" dirty="0"/>
          </a:p>
        </p:txBody>
      </p:sp>
      <p:sp>
        <p:nvSpPr>
          <p:cNvPr id="23" name="TextBox 22"/>
          <p:cNvSpPr txBox="1"/>
          <p:nvPr/>
        </p:nvSpPr>
        <p:spPr>
          <a:xfrm>
            <a:off x="4948647" y="103084"/>
            <a:ext cx="21333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0" dirty="0" smtClean="0"/>
              <a:t>supercomputers</a:t>
            </a:r>
            <a:endParaRPr lang="en-US" baseline="0" dirty="0"/>
          </a:p>
        </p:txBody>
      </p:sp>
    </p:spTree>
    <p:extLst>
      <p:ext uri="{BB962C8B-B14F-4D97-AF65-F5344CB8AC3E}">
        <p14:creationId xmlns:p14="http://schemas.microsoft.com/office/powerpoint/2010/main" val="308084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4" grpId="0">
        <p:bldAsOne/>
      </p:bldGraphic>
      <p:bldGraphic spid="52" grpId="0">
        <p:bldAsOne/>
      </p:bldGraphic>
    </p:bldLst>
  </p:timing>
</p:sld>
</file>

<file path=ppt/theme/theme1.xml><?xml version="1.0" encoding="utf-8"?>
<a:theme xmlns:a="http://schemas.openxmlformats.org/drawingml/2006/main" name="McCormick_template">
  <a:themeElements>
    <a:clrScheme name="McCormick_template 9">
      <a:dk1>
        <a:srgbClr val="000000"/>
      </a:dk1>
      <a:lt1>
        <a:srgbClr val="DAE0EC"/>
      </a:lt1>
      <a:dk2>
        <a:srgbClr val="000000"/>
      </a:dk2>
      <a:lt2>
        <a:srgbClr val="AEBCD6"/>
      </a:lt2>
      <a:accent1>
        <a:srgbClr val="333399"/>
      </a:accent1>
      <a:accent2>
        <a:srgbClr val="571963"/>
      </a:accent2>
      <a:accent3>
        <a:srgbClr val="EAEDF4"/>
      </a:accent3>
      <a:accent4>
        <a:srgbClr val="000000"/>
      </a:accent4>
      <a:accent5>
        <a:srgbClr val="ADADCA"/>
      </a:accent5>
      <a:accent6>
        <a:srgbClr val="4E1659"/>
      </a:accent6>
      <a:hlink>
        <a:srgbClr val="811413"/>
      </a:hlink>
      <a:folHlink>
        <a:srgbClr val="ACA66C"/>
      </a:folHlink>
    </a:clrScheme>
    <a:fontScheme name="McCormick_template">
      <a:majorFont>
        <a:latin typeface="Arial Black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cCormick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cCormick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8">
        <a:dk1>
          <a:srgbClr val="000000"/>
        </a:dk1>
        <a:lt1>
          <a:srgbClr val="DAE0EC"/>
        </a:lt1>
        <a:dk2>
          <a:srgbClr val="000000"/>
        </a:dk2>
        <a:lt2>
          <a:srgbClr val="AEBCD6"/>
        </a:lt2>
        <a:accent1>
          <a:srgbClr val="005295"/>
        </a:accent1>
        <a:accent2>
          <a:srgbClr val="571963"/>
        </a:accent2>
        <a:accent3>
          <a:srgbClr val="EAEDF4"/>
        </a:accent3>
        <a:accent4>
          <a:srgbClr val="000000"/>
        </a:accent4>
        <a:accent5>
          <a:srgbClr val="AAB3C8"/>
        </a:accent5>
        <a:accent6>
          <a:srgbClr val="4E1659"/>
        </a:accent6>
        <a:hlink>
          <a:srgbClr val="811413"/>
        </a:hlink>
        <a:folHlink>
          <a:srgbClr val="ACA66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cCormick_template 9">
        <a:dk1>
          <a:srgbClr val="000000"/>
        </a:dk1>
        <a:lt1>
          <a:srgbClr val="DAE0EC"/>
        </a:lt1>
        <a:dk2>
          <a:srgbClr val="000000"/>
        </a:dk2>
        <a:lt2>
          <a:srgbClr val="AEBCD6"/>
        </a:lt2>
        <a:accent1>
          <a:srgbClr val="333399"/>
        </a:accent1>
        <a:accent2>
          <a:srgbClr val="571963"/>
        </a:accent2>
        <a:accent3>
          <a:srgbClr val="EAEDF4"/>
        </a:accent3>
        <a:accent4>
          <a:srgbClr val="000000"/>
        </a:accent4>
        <a:accent5>
          <a:srgbClr val="ADADCA"/>
        </a:accent5>
        <a:accent6>
          <a:srgbClr val="4E1659"/>
        </a:accent6>
        <a:hlink>
          <a:srgbClr val="811413"/>
        </a:hlink>
        <a:folHlink>
          <a:srgbClr val="ACA66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C.BRev.FY97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LC.BRev.FY97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C.BRev.FY9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C.BRev.FY9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Nagiza common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LC.BRev.FY97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C.BRev.FY9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C.BRev.FY9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Nagiza common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LC.BRev.FY97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C.BRev.FY9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C.BRev.FY9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LC.BRev.FY97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LC.BRev.FY97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292100" marR="0" indent="-292100" algn="l" defTabSz="914400" rtl="0" eaLnBrk="0" fontAlgn="base" latinLnBrk="0" hangingPunct="0">
          <a:lnSpc>
            <a:spcPct val="100000"/>
          </a:lnSpc>
          <a:spcBef>
            <a:spcPct val="10000"/>
          </a:spcBef>
          <a:spcAft>
            <a:spcPts val="400"/>
          </a:spcAft>
          <a:buClr>
            <a:srgbClr val="0C7B9C"/>
          </a:buClr>
          <a:buSzPct val="75000"/>
          <a:buFont typeface="Monotype Sorts" pitchFamily="2" charset="2"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C.BRev.FY9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C.BRev.FY97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C.BRev.FY97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46431</TotalTime>
  <Words>53</Words>
  <Application>Microsoft Macintosh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McCormick_template</vt:lpstr>
      <vt:lpstr>LC.BRev.FY97</vt:lpstr>
      <vt:lpstr>Nagiza common</vt:lpstr>
      <vt:lpstr>1_Nagiza common</vt:lpstr>
      <vt:lpstr>1_LC.BRev.FY97</vt:lpstr>
      <vt:lpstr>PowerPoint Presentation</vt:lpstr>
    </vt:vector>
  </TitlesOfParts>
  <Company>Northwestern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Option 1</dc:title>
  <dc:creator>Brittany Goldfliess</dc:creator>
  <cp:lastModifiedBy>Vivek Sarkar</cp:lastModifiedBy>
  <cp:revision>2316</cp:revision>
  <dcterms:created xsi:type="dcterms:W3CDTF">2002-08-06T16:08:03Z</dcterms:created>
  <dcterms:modified xsi:type="dcterms:W3CDTF">2013-04-04T05:15:55Z</dcterms:modified>
</cp:coreProperties>
</file>